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4.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5.xml" ContentType="application/vnd.openxmlformats-officedocument.theme+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6.xml" ContentType="application/vnd.openxmlformats-officedocument.theme+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7.xml" ContentType="application/vnd.openxmlformats-officedocument.theme+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4.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2"/>
    <p:sldMasterId id="2147483672" r:id="rId3"/>
    <p:sldMasterId id="2147483684" r:id="rId4"/>
    <p:sldMasterId id="2147483697" r:id="rId5"/>
    <p:sldMasterId id="2147483710" r:id="rId6"/>
    <p:sldMasterId id="2147483715" r:id="rId7"/>
    <p:sldMasterId id="2147483719" r:id="rId8"/>
  </p:sldMasterIdLst>
  <p:notesMasterIdLst>
    <p:notesMasterId r:id="rId42"/>
  </p:notesMasterIdLst>
  <p:sldIdLst>
    <p:sldId id="352" r:id="rId9"/>
    <p:sldId id="320" r:id="rId10"/>
    <p:sldId id="267" r:id="rId11"/>
    <p:sldId id="389" r:id="rId12"/>
    <p:sldId id="390" r:id="rId13"/>
    <p:sldId id="391" r:id="rId14"/>
    <p:sldId id="394" r:id="rId15"/>
    <p:sldId id="392" r:id="rId16"/>
    <p:sldId id="282" r:id="rId17"/>
    <p:sldId id="397" r:id="rId18"/>
    <p:sldId id="302" r:id="rId19"/>
    <p:sldId id="308" r:id="rId20"/>
    <p:sldId id="313" r:id="rId21"/>
    <p:sldId id="398" r:id="rId22"/>
    <p:sldId id="288" r:id="rId23"/>
    <p:sldId id="400" r:id="rId24"/>
    <p:sldId id="333" r:id="rId25"/>
    <p:sldId id="399" r:id="rId26"/>
    <p:sldId id="330" r:id="rId27"/>
    <p:sldId id="332" r:id="rId28"/>
    <p:sldId id="331" r:id="rId29"/>
    <p:sldId id="327" r:id="rId30"/>
    <p:sldId id="325" r:id="rId31"/>
    <p:sldId id="401" r:id="rId32"/>
    <p:sldId id="402" r:id="rId33"/>
    <p:sldId id="334" r:id="rId34"/>
    <p:sldId id="338" r:id="rId35"/>
    <p:sldId id="349" r:id="rId36"/>
    <p:sldId id="350" r:id="rId37"/>
    <p:sldId id="351" r:id="rId38"/>
    <p:sldId id="340" r:id="rId39"/>
    <p:sldId id="343" r:id="rId40"/>
    <p:sldId id="337" r:id="rId41"/>
  </p:sldIdLst>
  <p:sldSz cx="9144000" cy="5143500" type="screen16x9"/>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0965" algn="l" defTabSz="914400" rtl="0" eaLnBrk="1" latinLnBrk="0" hangingPunct="1">
      <a:defRPr sz="1800" kern="1200">
        <a:solidFill>
          <a:schemeClr val="tx1"/>
        </a:solidFill>
        <a:latin typeface="+mn-lt"/>
        <a:ea typeface="+mn-ea"/>
        <a:cs typeface="+mn-cs"/>
      </a:defRPr>
    </a:lvl4pPr>
    <a:lvl5pPr marL="1828165" algn="l" defTabSz="914400" rtl="0" eaLnBrk="1" latinLnBrk="0" hangingPunct="1">
      <a:defRPr sz="1800" kern="1200">
        <a:solidFill>
          <a:schemeClr val="tx1"/>
        </a:solidFill>
        <a:latin typeface="+mn-lt"/>
        <a:ea typeface="+mn-ea"/>
        <a:cs typeface="+mn-cs"/>
      </a:defRPr>
    </a:lvl5pPr>
    <a:lvl6pPr marL="2285365" algn="l" defTabSz="914400" rtl="0" eaLnBrk="1" latinLnBrk="0" hangingPunct="1">
      <a:defRPr sz="1800" kern="1200">
        <a:solidFill>
          <a:schemeClr val="tx1"/>
        </a:solidFill>
        <a:latin typeface="+mn-lt"/>
        <a:ea typeface="+mn-ea"/>
        <a:cs typeface="+mn-cs"/>
      </a:defRPr>
    </a:lvl6pPr>
    <a:lvl7pPr marL="2742565" algn="l" defTabSz="914400" rtl="0" eaLnBrk="1" latinLnBrk="0" hangingPunct="1">
      <a:defRPr sz="1800" kern="1200">
        <a:solidFill>
          <a:schemeClr val="tx1"/>
        </a:solidFill>
        <a:latin typeface="+mn-lt"/>
        <a:ea typeface="+mn-ea"/>
        <a:cs typeface="+mn-cs"/>
      </a:defRPr>
    </a:lvl7pPr>
    <a:lvl8pPr marL="3199765" algn="l" defTabSz="914400" rtl="0" eaLnBrk="1" latinLnBrk="0" hangingPunct="1">
      <a:defRPr sz="1800" kern="1200">
        <a:solidFill>
          <a:schemeClr val="tx1"/>
        </a:solidFill>
        <a:latin typeface="+mn-lt"/>
        <a:ea typeface="+mn-ea"/>
        <a:cs typeface="+mn-cs"/>
      </a:defRPr>
    </a:lvl8pPr>
    <a:lvl9pPr marL="365633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652" autoAdjust="0"/>
    <p:restoredTop sz="94660"/>
  </p:normalViewPr>
  <p:slideViewPr>
    <p:cSldViewPr>
      <p:cViewPr varScale="1">
        <p:scale>
          <a:sx n="143" d="100"/>
          <a:sy n="143" d="100"/>
        </p:scale>
        <p:origin x="510" y="120"/>
      </p:cViewPr>
      <p:guideLst>
        <p:guide orient="horz" pos="1620"/>
        <p:guide pos="2881"/>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slide" Target="slides/slide31.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notesMaster" Target="notesMasters/notesMaster1.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8.xml"/><Relationship Id="rId29" Type="http://schemas.openxmlformats.org/officeDocument/2006/relationships/slide" Target="slides/slide2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4"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presProps" Target="presProps.xml"/><Relationship Id="rId8" Type="http://schemas.openxmlformats.org/officeDocument/2006/relationships/slideMaster" Target="slideMasters/slideMaster8.xml"/><Relationship Id="rId3" Type="http://schemas.openxmlformats.org/officeDocument/2006/relationships/slideMaster" Target="slideMasters/slideMaster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tableStyles" Target="tableStyles.xml"/><Relationship Id="rId20" Type="http://schemas.openxmlformats.org/officeDocument/2006/relationships/slide" Target="slides/slide12.xml"/><Relationship Id="rId41" Type="http://schemas.openxmlformats.org/officeDocument/2006/relationships/slide" Target="slides/slide3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AF1FB81-627F-43D5-B8E3-EE5FECE5B7D3}" type="datetimeFigureOut">
              <a:rPr lang="zh-CN" altLang="en-US" smtClean="0"/>
              <a:t>2021/3/15</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E995159-71DB-4D46-8A3A-71455BB70AF4}"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5365" algn="l" defTabSz="914400" rtl="0" eaLnBrk="1" latinLnBrk="0" hangingPunct="1">
      <a:defRPr sz="1200" kern="1200">
        <a:solidFill>
          <a:schemeClr val="tx1"/>
        </a:solidFill>
        <a:latin typeface="+mn-lt"/>
        <a:ea typeface="+mn-ea"/>
        <a:cs typeface="+mn-cs"/>
      </a:defRPr>
    </a:lvl6pPr>
    <a:lvl7pPr marL="2742565" algn="l" defTabSz="914400" rtl="0" eaLnBrk="1" latinLnBrk="0" hangingPunct="1">
      <a:defRPr sz="1200" kern="1200">
        <a:solidFill>
          <a:schemeClr val="tx1"/>
        </a:solidFill>
        <a:latin typeface="+mn-lt"/>
        <a:ea typeface="+mn-ea"/>
        <a:cs typeface="+mn-cs"/>
      </a:defRPr>
    </a:lvl7pPr>
    <a:lvl8pPr marL="3199765" algn="l" defTabSz="914400" rtl="0" eaLnBrk="1" latinLnBrk="0" hangingPunct="1">
      <a:defRPr sz="1200" kern="1200">
        <a:solidFill>
          <a:schemeClr val="tx1"/>
        </a:solidFill>
        <a:latin typeface="+mn-lt"/>
        <a:ea typeface="+mn-ea"/>
        <a:cs typeface="+mn-cs"/>
      </a:defRPr>
    </a:lvl8pPr>
    <a:lvl9pPr marL="3656965"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A3EB264-F2C9-492F-A0FE-99A04470704D}" type="slidenum">
              <a:rPr lang="zh-CN" altLang="en-US" smtClean="0"/>
              <a:t>4</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A3EB264-F2C9-492F-A0FE-99A04470704D}" type="slidenum">
              <a:rPr lang="zh-CN" altLang="en-US" smtClean="0"/>
              <a:t>5</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A3EB264-F2C9-492F-A0FE-99A04470704D}" type="slidenum">
              <a:rPr lang="zh-CN" altLang="en-US" smtClean="0"/>
              <a:t>6</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幻灯片图像占位符 1"/>
          <p:cNvSpPr>
            <a:spLocks noGrp="1" noRot="1" noChangeAspect="1"/>
          </p:cNvSpPr>
          <p:nvPr>
            <p:ph type="sldImg"/>
          </p:nvPr>
        </p:nvSpPr>
        <p:spPr/>
      </p:sp>
      <p:sp>
        <p:nvSpPr>
          <p:cNvPr id="27650" name="文本占位符 2"/>
          <p:cNvSpPr>
            <a:spLocks noGrp="1"/>
          </p:cNvSpPr>
          <p:nvPr>
            <p:ph type="body"/>
          </p:nvPr>
        </p:nvSpPr>
        <p:spPr/>
        <p:txBody>
          <a:bodyPr lIns="91440" tIns="45720" rIns="91440" bIns="45720" anchor="t"/>
          <a:lstStyle/>
          <a:p>
            <a:pPr lvl="0"/>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E995159-71DB-4D46-8A3A-71455BB70AF4}" type="slidenum">
              <a:rPr lang="zh-CN" altLang="en-US" smtClean="0"/>
              <a:t>20</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E995159-71DB-4D46-8A3A-71455BB70AF4}" type="slidenum">
              <a:rPr lang="zh-CN" altLang="en-US" smtClean="0"/>
              <a:t>26</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2.xml"/><Relationship Id="rId5" Type="http://schemas.microsoft.com/office/2007/relationships/hdphoto" Target="../media/hdphoto1.wdp"/><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2.xml"/><Relationship Id="rId5" Type="http://schemas.microsoft.com/office/2007/relationships/hdphoto" Target="../media/hdphoto1.wdp"/><Relationship Id="rId4"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2.xml"/><Relationship Id="rId5" Type="http://schemas.microsoft.com/office/2007/relationships/hdphoto" Target="../media/hdphoto1.wdp"/><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2.xml"/><Relationship Id="rId5" Type="http://schemas.microsoft.com/office/2007/relationships/hdphoto" Target="../media/hdphoto1.wdp"/><Relationship Id="rId4" Type="http://schemas.openxmlformats.org/officeDocument/2006/relationships/image" Target="../media/image2.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5.xml"/><Relationship Id="rId5" Type="http://schemas.microsoft.com/office/2007/relationships/hdphoto" Target="../media/hdphoto1.wdp"/><Relationship Id="rId4" Type="http://schemas.openxmlformats.org/officeDocument/2006/relationships/image" Target="../media/image3.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5.xml"/><Relationship Id="rId5" Type="http://schemas.microsoft.com/office/2007/relationships/hdphoto" Target="../media/hdphoto1.wdp"/><Relationship Id="rId4" Type="http://schemas.openxmlformats.org/officeDocument/2006/relationships/image" Target="../media/image3.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5.xml"/><Relationship Id="rId5" Type="http://schemas.microsoft.com/office/2007/relationships/hdphoto" Target="../media/hdphoto1.wdp"/><Relationship Id="rId4" Type="http://schemas.openxmlformats.org/officeDocument/2006/relationships/image" Target="../media/image2.png"/></Relationships>
</file>

<file path=ppt/slideLayouts/_rels/slideLayout5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5.xml"/><Relationship Id="rId5" Type="http://schemas.microsoft.com/office/2007/relationships/hdphoto" Target="../media/hdphoto1.wdp"/><Relationship Id="rId4" Type="http://schemas.openxmlformats.org/officeDocument/2006/relationships/image" Target="../media/image2.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7832"/>
            <a:ext cx="7772400" cy="1102519"/>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0965" indent="0" algn="ctr">
              <a:buNone/>
              <a:defRPr>
                <a:solidFill>
                  <a:schemeClr val="tx1">
                    <a:tint val="75000"/>
                  </a:schemeClr>
                </a:solidFill>
              </a:defRPr>
            </a:lvl4pPr>
            <a:lvl5pPr marL="1828165" indent="0" algn="ctr">
              <a:buNone/>
              <a:defRPr>
                <a:solidFill>
                  <a:schemeClr val="tx1">
                    <a:tint val="75000"/>
                  </a:schemeClr>
                </a:solidFill>
              </a:defRPr>
            </a:lvl5pPr>
            <a:lvl6pPr marL="2285365" indent="0" algn="ctr">
              <a:buNone/>
              <a:defRPr>
                <a:solidFill>
                  <a:schemeClr val="tx1">
                    <a:tint val="75000"/>
                  </a:schemeClr>
                </a:solidFill>
              </a:defRPr>
            </a:lvl6pPr>
            <a:lvl7pPr marL="2742565" indent="0" algn="ctr">
              <a:buNone/>
              <a:defRPr>
                <a:solidFill>
                  <a:schemeClr val="tx1">
                    <a:tint val="75000"/>
                  </a:schemeClr>
                </a:solidFill>
              </a:defRPr>
            </a:lvl7pPr>
            <a:lvl8pPr marL="3199765" indent="0" algn="ctr">
              <a:buNone/>
              <a:defRPr>
                <a:solidFill>
                  <a:schemeClr val="tx1">
                    <a:tint val="75000"/>
                  </a:schemeClr>
                </a:solidFill>
              </a:defRPr>
            </a:lvl8pPr>
            <a:lvl9pPr marL="365633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39A4356E-32EB-406B-930E-C5986B16E411}" type="datetimeFigureOut">
              <a:rPr lang="zh-CN" altLang="en-US" smtClean="0"/>
              <a:t>2021/3/15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B5DBF9B-435F-467C-960C-3AD2469DCD21}"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39A4356E-32EB-406B-930E-C5986B16E411}" type="datetimeFigureOut">
              <a:rPr lang="zh-CN" altLang="en-US" smtClean="0"/>
              <a:t>2021/3/15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B5DBF9B-435F-467C-960C-3AD2469DCD21}"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05980"/>
            <a:ext cx="2057400" cy="4388644"/>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05980"/>
            <a:ext cx="6019800" cy="4388644"/>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39A4356E-32EB-406B-930E-C5986B16E411}" type="datetimeFigureOut">
              <a:rPr lang="zh-CN" altLang="en-US" smtClean="0"/>
              <a:t>2021/3/15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B5DBF9B-435F-467C-960C-3AD2469DCD21}"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7" name="Rectangle 6"/>
          <p:cNvSpPr/>
          <p:nvPr/>
        </p:nvSpPr>
        <p:spPr>
          <a:xfrm>
            <a:off x="690626" y="1010212"/>
            <a:ext cx="7667244" cy="60512"/>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690626" y="3224773"/>
            <a:ext cx="7667244" cy="60512"/>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690626" y="1113584"/>
            <a:ext cx="7667244" cy="20574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7236911" y="3051701"/>
            <a:ext cx="810678" cy="810677"/>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788670" y="1074167"/>
            <a:ext cx="7475220" cy="2276856"/>
          </a:xfrm>
        </p:spPr>
        <p:txBody>
          <a:bodyPr anchor="ctr">
            <a:noAutofit/>
          </a:bodyPr>
          <a:lstStyle>
            <a:lvl1pPr algn="l">
              <a:lnSpc>
                <a:spcPct val="80000"/>
              </a:lnSpc>
              <a:defRPr sz="7200" cap="all" baseline="0">
                <a:blipFill dpi="0" rotWithShape="1">
                  <a:blip r:embed="rId4"/>
                  <a:srcRect/>
                  <a:tile tx="6350" ty="-127000" sx="65000" sy="64000" flip="none" algn="tl"/>
                </a:blipFill>
              </a:defRPr>
            </a:lvl1pPr>
          </a:lstStyle>
          <a:p>
            <a:r>
              <a:rPr lang="zh-CN" altLang="en-US"/>
              <a:t>单击此处编辑母版标题样式</a:t>
            </a:r>
            <a:endParaRPr lang="en-US" dirty="0"/>
          </a:p>
        </p:txBody>
      </p:sp>
      <p:sp>
        <p:nvSpPr>
          <p:cNvPr id="3" name="Subtitle 2"/>
          <p:cNvSpPr>
            <a:spLocks noGrp="1"/>
          </p:cNvSpPr>
          <p:nvPr>
            <p:ph type="subTitle" idx="1"/>
          </p:nvPr>
        </p:nvSpPr>
        <p:spPr>
          <a:xfrm>
            <a:off x="802386" y="3291840"/>
            <a:ext cx="5918454" cy="802386"/>
          </a:xfrm>
        </p:spPr>
        <p:txBody>
          <a:bodyPr>
            <a:normAutofit/>
          </a:bodyPr>
          <a:lstStyle>
            <a:lvl1pPr marL="0" indent="0" algn="l">
              <a:buNone/>
              <a:defRPr sz="1700">
                <a:solidFill>
                  <a:schemeClr val="tx1"/>
                </a:solidFill>
              </a:defRPr>
            </a:lvl1pPr>
            <a:lvl2pPr marL="342900" indent="0" algn="ctr">
              <a:buNone/>
              <a:defRPr sz="1700"/>
            </a:lvl2pPr>
            <a:lvl3pPr marL="685800" indent="0" algn="ctr">
              <a:buNone/>
              <a:defRPr sz="1700"/>
            </a:lvl3pPr>
            <a:lvl4pPr marL="1028700" indent="0" algn="ctr">
              <a:buNone/>
              <a:defRPr sz="1500"/>
            </a:lvl4pPr>
            <a:lvl5pPr marL="1371600" indent="0" algn="ctr">
              <a:buNone/>
              <a:defRPr sz="1500"/>
            </a:lvl5pPr>
            <a:lvl6pPr marL="1714500" indent="0" algn="ctr">
              <a:buNone/>
              <a:defRPr sz="1500"/>
            </a:lvl6pPr>
            <a:lvl7pPr marL="2056765" indent="0" algn="ctr">
              <a:buNone/>
              <a:defRPr sz="1500"/>
            </a:lvl7pPr>
            <a:lvl8pPr marL="2399665" indent="0" algn="ctr">
              <a:buNone/>
              <a:defRPr sz="1500"/>
            </a:lvl8pPr>
            <a:lvl9pPr marL="2742565" indent="0" algn="ctr">
              <a:buNone/>
              <a:defRPr sz="15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83284890-85D2-4D7B-8EF5-15A9C1DB8F42}" type="datetimeFigureOut">
              <a:rPr lang="en-US" dirty="0">
                <a:solidFill>
                  <a:srgbClr val="696464"/>
                </a:solidFill>
              </a:rPr>
              <a:t>3/15/2021</a:t>
            </a:fld>
            <a:endParaRPr lang="en-US" dirty="0">
              <a:solidFill>
                <a:srgbClr val="696464"/>
              </a:solidFill>
            </a:endParaRPr>
          </a:p>
        </p:txBody>
      </p:sp>
      <p:sp>
        <p:nvSpPr>
          <p:cNvPr id="5" name="Footer Placeholder 4"/>
          <p:cNvSpPr>
            <a:spLocks noGrp="1"/>
          </p:cNvSpPr>
          <p:nvPr>
            <p:ph type="ftr" sz="quarter" idx="11"/>
          </p:nvPr>
        </p:nvSpPr>
        <p:spPr/>
        <p:txBody>
          <a:bodyPr/>
          <a:lstStyle/>
          <a:p>
            <a:endParaRPr lang="en-US" dirty="0">
              <a:solidFill>
                <a:srgbClr val="696464"/>
              </a:solidFill>
            </a:endParaRPr>
          </a:p>
        </p:txBody>
      </p:sp>
      <p:sp>
        <p:nvSpPr>
          <p:cNvPr id="6" name="Slide Number Placeholder 5"/>
          <p:cNvSpPr>
            <a:spLocks noGrp="1"/>
          </p:cNvSpPr>
          <p:nvPr>
            <p:ph type="sldNum" sz="quarter" idx="12"/>
          </p:nvPr>
        </p:nvSpPr>
        <p:spPr>
          <a:xfrm>
            <a:off x="7194554" y="3217001"/>
            <a:ext cx="895401" cy="480060"/>
          </a:xfrm>
        </p:spPr>
        <p:txBody>
          <a:bodyPr/>
          <a:lstStyle>
            <a:lvl1pPr>
              <a:defRPr sz="2100"/>
            </a:lvl1pPr>
          </a:lstStyle>
          <a:p>
            <a:fld id="{4FAB73BC-B049-4115-A692-8D63A059BFB8}" type="slidenum">
              <a:rPr lang="en-US" dirty="0"/>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hasCustomPrompt="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82F5661D-6934-4B32-B92C-470368BF1EC6}" type="datetimeFigureOut">
              <a:rPr lang="en-US" dirty="0">
                <a:solidFill>
                  <a:srgbClr val="696464"/>
                </a:solidFill>
              </a:rPr>
              <a:t>3/15/2021</a:t>
            </a:fld>
            <a:endParaRPr lang="en-US" dirty="0">
              <a:solidFill>
                <a:srgbClr val="696464"/>
              </a:solidFill>
            </a:endParaRPr>
          </a:p>
        </p:txBody>
      </p:sp>
      <p:sp>
        <p:nvSpPr>
          <p:cNvPr id="5" name="Footer Placeholder 4"/>
          <p:cNvSpPr>
            <a:spLocks noGrp="1"/>
          </p:cNvSpPr>
          <p:nvPr>
            <p:ph type="ftr" sz="quarter" idx="11"/>
          </p:nvPr>
        </p:nvSpPr>
        <p:spPr/>
        <p:txBody>
          <a:bodyPr/>
          <a:lstStyle/>
          <a:p>
            <a:endParaRPr lang="en-US" dirty="0">
              <a:solidFill>
                <a:srgbClr val="696464"/>
              </a:solidFill>
            </a:endParaRPr>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7" name="Rectangle 6"/>
          <p:cNvSpPr/>
          <p:nvPr/>
        </p:nvSpPr>
        <p:spPr>
          <a:xfrm>
            <a:off x="0" y="3688492"/>
            <a:ext cx="9144000" cy="1455008"/>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25346" y="918972"/>
            <a:ext cx="6960870" cy="2640330"/>
          </a:xfrm>
        </p:spPr>
        <p:txBody>
          <a:bodyPr anchor="ctr">
            <a:normAutofit/>
          </a:bodyPr>
          <a:lstStyle>
            <a:lvl1pPr>
              <a:lnSpc>
                <a:spcPct val="80000"/>
              </a:lnSpc>
              <a:defRPr sz="6000" b="0"/>
            </a:lvl1pPr>
          </a:lstStyle>
          <a:p>
            <a:r>
              <a:rPr lang="zh-CN" altLang="en-US"/>
              <a:t>单击此处编辑母版标题样式</a:t>
            </a:r>
            <a:endParaRPr lang="en-US" dirty="0"/>
          </a:p>
        </p:txBody>
      </p:sp>
      <p:sp>
        <p:nvSpPr>
          <p:cNvPr id="3" name="Text Placeholder 2"/>
          <p:cNvSpPr>
            <a:spLocks noGrp="1"/>
          </p:cNvSpPr>
          <p:nvPr>
            <p:ph type="body" idx="1" hasCustomPrompt="1"/>
          </p:nvPr>
        </p:nvSpPr>
        <p:spPr>
          <a:xfrm>
            <a:off x="1624331" y="3765042"/>
            <a:ext cx="6789420" cy="800100"/>
          </a:xfrm>
        </p:spPr>
        <p:txBody>
          <a:bodyPr anchor="t">
            <a:normAutofit/>
          </a:bodyPr>
          <a:lstStyle>
            <a:lvl1pPr marL="0" indent="0">
              <a:buNone/>
              <a:defRPr sz="1500">
                <a:solidFill>
                  <a:schemeClr val="tx1"/>
                </a:solidFill>
              </a:defRPr>
            </a:lvl1pPr>
            <a:lvl2pPr marL="342900" indent="0">
              <a:buNone/>
              <a:defRPr sz="1400">
                <a:solidFill>
                  <a:schemeClr val="tx1">
                    <a:tint val="75000"/>
                  </a:schemeClr>
                </a:solidFill>
              </a:defRPr>
            </a:lvl2pPr>
            <a:lvl3pPr marL="685800" indent="0">
              <a:buNone/>
              <a:defRPr sz="1200">
                <a:solidFill>
                  <a:schemeClr val="tx1">
                    <a:tint val="75000"/>
                  </a:schemeClr>
                </a:solidFill>
              </a:defRPr>
            </a:lvl3pPr>
            <a:lvl4pPr marL="1028700" indent="0">
              <a:buNone/>
              <a:defRPr sz="1100">
                <a:solidFill>
                  <a:schemeClr val="tx1">
                    <a:tint val="75000"/>
                  </a:schemeClr>
                </a:solidFill>
              </a:defRPr>
            </a:lvl4pPr>
            <a:lvl5pPr marL="1371600" indent="0">
              <a:buNone/>
              <a:defRPr sz="1100">
                <a:solidFill>
                  <a:schemeClr val="tx1">
                    <a:tint val="75000"/>
                  </a:schemeClr>
                </a:solidFill>
              </a:defRPr>
            </a:lvl5pPr>
            <a:lvl6pPr marL="1714500" indent="0">
              <a:buNone/>
              <a:defRPr sz="1100">
                <a:solidFill>
                  <a:schemeClr val="tx1">
                    <a:tint val="75000"/>
                  </a:schemeClr>
                </a:solidFill>
              </a:defRPr>
            </a:lvl6pPr>
            <a:lvl7pPr marL="2056765" indent="0">
              <a:buNone/>
              <a:defRPr sz="1100">
                <a:solidFill>
                  <a:schemeClr val="tx1">
                    <a:tint val="75000"/>
                  </a:schemeClr>
                </a:solidFill>
              </a:defRPr>
            </a:lvl7pPr>
            <a:lvl8pPr marL="2399665" indent="0">
              <a:buNone/>
              <a:defRPr sz="1100">
                <a:solidFill>
                  <a:schemeClr val="tx1">
                    <a:tint val="75000"/>
                  </a:schemeClr>
                </a:solidFill>
              </a:defRPr>
            </a:lvl8pPr>
            <a:lvl9pPr marL="2742565" indent="0">
              <a:buNone/>
              <a:defRPr sz="11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a:xfrm>
            <a:off x="6445251" y="4704588"/>
            <a:ext cx="1983232" cy="273844"/>
          </a:xfrm>
        </p:spPr>
        <p:txBody>
          <a:bodyPr/>
          <a:lstStyle/>
          <a:p>
            <a:fld id="{C6F822A4-8DA6-4447-9B1F-C5DB58435268}" type="datetimeFigureOut">
              <a:rPr lang="en-US" dirty="0">
                <a:solidFill>
                  <a:srgbClr val="696464"/>
                </a:solidFill>
              </a:rPr>
              <a:t>3/15/2021</a:t>
            </a:fld>
            <a:endParaRPr lang="en-US" dirty="0">
              <a:solidFill>
                <a:srgbClr val="696464"/>
              </a:solidFill>
            </a:endParaRPr>
          </a:p>
        </p:txBody>
      </p:sp>
      <p:sp>
        <p:nvSpPr>
          <p:cNvPr id="5" name="Footer Placeholder 4"/>
          <p:cNvSpPr>
            <a:spLocks noGrp="1"/>
          </p:cNvSpPr>
          <p:nvPr>
            <p:ph type="ftr" sz="quarter" idx="11"/>
          </p:nvPr>
        </p:nvSpPr>
        <p:spPr>
          <a:xfrm>
            <a:off x="1637031" y="4704588"/>
            <a:ext cx="4745736" cy="273844"/>
          </a:xfrm>
        </p:spPr>
        <p:txBody>
          <a:bodyPr/>
          <a:lstStyle/>
          <a:p>
            <a:endParaRPr lang="en-US" dirty="0">
              <a:solidFill>
                <a:srgbClr val="696464"/>
              </a:solidFill>
            </a:endParaRPr>
          </a:p>
        </p:txBody>
      </p:sp>
      <p:grpSp>
        <p:nvGrpSpPr>
          <p:cNvPr id="8" name="Group 7"/>
          <p:cNvGrpSpPr/>
          <p:nvPr/>
        </p:nvGrpSpPr>
        <p:grpSpPr>
          <a:xfrm>
            <a:off x="673049" y="1744395"/>
            <a:ext cx="810678" cy="810677"/>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632776" y="1879601"/>
            <a:ext cx="891224" cy="540249"/>
          </a:xfrm>
        </p:spPr>
        <p:txBody>
          <a:bodyPr/>
          <a:lstStyle>
            <a:lvl1pPr>
              <a:defRPr sz="2100"/>
            </a:lvl1pPr>
          </a:lstStyle>
          <a:p>
            <a:fld id="{4FAB73BC-B049-4115-A692-8D63A059BFB8}"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hasCustomPrompt="1"/>
          </p:nvPr>
        </p:nvSpPr>
        <p:spPr>
          <a:xfrm>
            <a:off x="802386" y="1645920"/>
            <a:ext cx="3566160" cy="2983230"/>
          </a:xfrm>
        </p:spPr>
        <p:txBody>
          <a:bodyPr/>
          <a:lstStyle>
            <a:lvl1pPr>
              <a:defRPr sz="1500"/>
            </a:lvl1pPr>
            <a:lvl2pPr>
              <a:defRPr sz="1400"/>
            </a:lvl2pPr>
            <a:lvl3pPr>
              <a:defRPr sz="1200"/>
            </a:lvl3pPr>
            <a:lvl4pPr>
              <a:defRPr sz="1200"/>
            </a:lvl4pPr>
            <a:lvl5pPr>
              <a:defRPr sz="1200"/>
            </a:lvl5pPr>
            <a:lvl6pPr>
              <a:defRPr sz="1200"/>
            </a:lvl6pPr>
            <a:lvl7pPr>
              <a:defRPr sz="1200"/>
            </a:lvl7pPr>
            <a:lvl8pPr>
              <a:defRPr sz="1200"/>
            </a:lvl8pPr>
            <a:lvl9pPr>
              <a:defRPr sz="12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hasCustomPrompt="1"/>
          </p:nvPr>
        </p:nvSpPr>
        <p:spPr>
          <a:xfrm>
            <a:off x="4773168" y="1645920"/>
            <a:ext cx="3566160" cy="2983230"/>
          </a:xfrm>
        </p:spPr>
        <p:txBody>
          <a:bodyPr/>
          <a:lstStyle>
            <a:lvl1pPr>
              <a:defRPr sz="1500"/>
            </a:lvl1pPr>
            <a:lvl2pPr>
              <a:defRPr sz="1400"/>
            </a:lvl2pPr>
            <a:lvl3pPr>
              <a:defRPr sz="1200"/>
            </a:lvl3pPr>
            <a:lvl4pPr>
              <a:defRPr sz="1200"/>
            </a:lvl4pPr>
            <a:lvl5pPr>
              <a:defRPr sz="1200"/>
            </a:lvl5pPr>
            <a:lvl6pPr>
              <a:defRPr sz="1200"/>
            </a:lvl6pPr>
            <a:lvl7pPr>
              <a:defRPr sz="1200"/>
            </a:lvl7pPr>
            <a:lvl8pPr>
              <a:defRPr sz="1200"/>
            </a:lvl8pPr>
            <a:lvl9pPr>
              <a:defRPr sz="12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E548D31E-DCDA-41A7-9C67-C4B11B94D21D}" type="datetimeFigureOut">
              <a:rPr lang="en-US" dirty="0">
                <a:solidFill>
                  <a:srgbClr val="696464"/>
                </a:solidFill>
              </a:rPr>
              <a:t>3/15/2021</a:t>
            </a:fld>
            <a:endParaRPr lang="en-US" dirty="0">
              <a:solidFill>
                <a:srgbClr val="696464"/>
              </a:solidFill>
            </a:endParaRPr>
          </a:p>
        </p:txBody>
      </p:sp>
      <p:sp>
        <p:nvSpPr>
          <p:cNvPr id="6" name="Footer Placeholder 5"/>
          <p:cNvSpPr>
            <a:spLocks noGrp="1"/>
          </p:cNvSpPr>
          <p:nvPr>
            <p:ph type="ftr" sz="quarter" idx="11"/>
          </p:nvPr>
        </p:nvSpPr>
        <p:spPr/>
        <p:txBody>
          <a:bodyPr/>
          <a:lstStyle/>
          <a:p>
            <a:endParaRPr lang="en-US" dirty="0">
              <a:solidFill>
                <a:srgbClr val="696464"/>
              </a:solidFill>
            </a:endParaRPr>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zh-CN" altLang="en-US"/>
              <a:t>单击此处编辑母版标题样式</a:t>
            </a:r>
            <a:endParaRPr lang="en-US" dirty="0"/>
          </a:p>
        </p:txBody>
      </p:sp>
      <p:sp>
        <p:nvSpPr>
          <p:cNvPr id="3" name="Text Placeholder 2"/>
          <p:cNvSpPr>
            <a:spLocks noGrp="1"/>
          </p:cNvSpPr>
          <p:nvPr>
            <p:ph type="body" idx="1" hasCustomPrompt="1"/>
          </p:nvPr>
        </p:nvSpPr>
        <p:spPr>
          <a:xfrm>
            <a:off x="800100" y="1536192"/>
            <a:ext cx="3566160" cy="480060"/>
          </a:xfrm>
        </p:spPr>
        <p:txBody>
          <a:bodyPr anchor="ctr">
            <a:normAutofit/>
          </a:bodyPr>
          <a:lstStyle>
            <a:lvl1pPr marL="0" indent="0">
              <a:buNone/>
              <a:defRPr sz="1500" b="1">
                <a:solidFill>
                  <a:schemeClr val="accent1">
                    <a:lumMod val="75000"/>
                  </a:schemeClr>
                </a:solidFill>
              </a:defRPr>
            </a:lvl1pPr>
            <a:lvl2pPr marL="342900" indent="0">
              <a:buNone/>
              <a:defRPr sz="1500" b="1"/>
            </a:lvl2pPr>
            <a:lvl3pPr marL="685800" indent="0">
              <a:buNone/>
              <a:defRPr sz="1400" b="1"/>
            </a:lvl3pPr>
            <a:lvl4pPr marL="1028700" indent="0">
              <a:buNone/>
              <a:defRPr sz="1200" b="1"/>
            </a:lvl4pPr>
            <a:lvl5pPr marL="1371600" indent="0">
              <a:buNone/>
              <a:defRPr sz="1200" b="1"/>
            </a:lvl5pPr>
            <a:lvl6pPr marL="1714500" indent="0">
              <a:buNone/>
              <a:defRPr sz="1200" b="1"/>
            </a:lvl6pPr>
            <a:lvl7pPr marL="2056765" indent="0">
              <a:buNone/>
              <a:defRPr sz="1200" b="1"/>
            </a:lvl7pPr>
            <a:lvl8pPr marL="2399665" indent="0">
              <a:buNone/>
              <a:defRPr sz="1200" b="1"/>
            </a:lvl8pPr>
            <a:lvl9pPr marL="2742565" indent="0">
              <a:buNone/>
              <a:defRPr sz="1200" b="1"/>
            </a:lvl9pPr>
          </a:lstStyle>
          <a:p>
            <a:pPr lvl="0"/>
            <a:r>
              <a:rPr lang="zh-CN" altLang="en-US"/>
              <a:t>编辑母版文本样式</a:t>
            </a:r>
          </a:p>
        </p:txBody>
      </p:sp>
      <p:sp>
        <p:nvSpPr>
          <p:cNvPr id="4" name="Content Placeholder 3"/>
          <p:cNvSpPr>
            <a:spLocks noGrp="1"/>
          </p:cNvSpPr>
          <p:nvPr>
            <p:ph sz="half" idx="2" hasCustomPrompt="1"/>
          </p:nvPr>
        </p:nvSpPr>
        <p:spPr>
          <a:xfrm>
            <a:off x="802386" y="2057400"/>
            <a:ext cx="3566160" cy="2468880"/>
          </a:xfrm>
        </p:spPr>
        <p:txBody>
          <a:bodyPr/>
          <a:lstStyle>
            <a:lvl1pPr>
              <a:defRPr sz="1500"/>
            </a:lvl1pPr>
            <a:lvl2pPr>
              <a:defRPr sz="1400"/>
            </a:lvl2pPr>
            <a:lvl3pPr>
              <a:defRPr sz="1200"/>
            </a:lvl3pPr>
            <a:lvl4pPr>
              <a:defRPr sz="1200"/>
            </a:lvl4pPr>
            <a:lvl5pPr>
              <a:defRPr sz="1200"/>
            </a:lvl5pPr>
            <a:lvl6pPr>
              <a:defRPr sz="1200"/>
            </a:lvl6pPr>
            <a:lvl7pPr>
              <a:defRPr sz="1200"/>
            </a:lvl7pPr>
            <a:lvl8pPr>
              <a:defRPr sz="1200"/>
            </a:lvl8pPr>
            <a:lvl9pPr>
              <a:defRPr sz="12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hasCustomPrompt="1"/>
          </p:nvPr>
        </p:nvSpPr>
        <p:spPr>
          <a:xfrm>
            <a:off x="4773168" y="1536192"/>
            <a:ext cx="3566160" cy="480060"/>
          </a:xfrm>
        </p:spPr>
        <p:txBody>
          <a:bodyPr anchor="ctr">
            <a:normAutofit/>
          </a:bodyPr>
          <a:lstStyle>
            <a:lvl1pPr marL="0" indent="0">
              <a:buNone/>
              <a:defRPr sz="1500" b="1">
                <a:solidFill>
                  <a:schemeClr val="accent1">
                    <a:lumMod val="75000"/>
                  </a:schemeClr>
                </a:solidFill>
              </a:defRPr>
            </a:lvl1pPr>
            <a:lvl2pPr marL="342900" indent="0">
              <a:buNone/>
              <a:defRPr sz="1500" b="1"/>
            </a:lvl2pPr>
            <a:lvl3pPr marL="685800" indent="0">
              <a:buNone/>
              <a:defRPr sz="1400" b="1"/>
            </a:lvl3pPr>
            <a:lvl4pPr marL="1028700" indent="0">
              <a:buNone/>
              <a:defRPr sz="1200" b="1"/>
            </a:lvl4pPr>
            <a:lvl5pPr marL="1371600" indent="0">
              <a:buNone/>
              <a:defRPr sz="1200" b="1"/>
            </a:lvl5pPr>
            <a:lvl6pPr marL="1714500" indent="0">
              <a:buNone/>
              <a:defRPr sz="1200" b="1"/>
            </a:lvl6pPr>
            <a:lvl7pPr marL="2056765" indent="0">
              <a:buNone/>
              <a:defRPr sz="1200" b="1"/>
            </a:lvl7pPr>
            <a:lvl8pPr marL="2399665" indent="0">
              <a:buNone/>
              <a:defRPr sz="1200" b="1"/>
            </a:lvl8pPr>
            <a:lvl9pPr marL="2742565" indent="0">
              <a:buNone/>
              <a:defRPr sz="1200" b="1"/>
            </a:lvl9pPr>
          </a:lstStyle>
          <a:p>
            <a:pPr lvl="0"/>
            <a:r>
              <a:rPr lang="zh-CN" altLang="en-US"/>
              <a:t>编辑母版文本样式</a:t>
            </a:r>
          </a:p>
        </p:txBody>
      </p:sp>
      <p:sp>
        <p:nvSpPr>
          <p:cNvPr id="6" name="Content Placeholder 5"/>
          <p:cNvSpPr>
            <a:spLocks noGrp="1"/>
          </p:cNvSpPr>
          <p:nvPr>
            <p:ph sz="quarter" idx="4" hasCustomPrompt="1"/>
          </p:nvPr>
        </p:nvSpPr>
        <p:spPr>
          <a:xfrm>
            <a:off x="4773168" y="2057400"/>
            <a:ext cx="3566160" cy="2468880"/>
          </a:xfrm>
        </p:spPr>
        <p:txBody>
          <a:bodyPr/>
          <a:lstStyle>
            <a:lvl1pPr>
              <a:defRPr sz="1500"/>
            </a:lvl1pPr>
            <a:lvl2pPr>
              <a:defRPr sz="1400"/>
            </a:lvl2pPr>
            <a:lvl3pPr>
              <a:defRPr sz="1200"/>
            </a:lvl3pPr>
            <a:lvl4pPr>
              <a:defRPr sz="1200"/>
            </a:lvl4pPr>
            <a:lvl5pPr>
              <a:defRPr sz="1200"/>
            </a:lvl5pPr>
            <a:lvl6pPr>
              <a:defRPr sz="1200"/>
            </a:lvl6pPr>
            <a:lvl7pPr>
              <a:defRPr sz="1200"/>
            </a:lvl7pPr>
            <a:lvl8pPr>
              <a:defRPr sz="1200"/>
            </a:lvl8pPr>
            <a:lvl9pPr>
              <a:defRPr sz="12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9B3762C0-B258-48F1-ADE6-176B4174CCDD}" type="datetimeFigureOut">
              <a:rPr lang="en-US" dirty="0">
                <a:solidFill>
                  <a:srgbClr val="696464"/>
                </a:solidFill>
              </a:rPr>
              <a:t>3/15/2021</a:t>
            </a:fld>
            <a:endParaRPr lang="en-US" dirty="0">
              <a:solidFill>
                <a:srgbClr val="696464"/>
              </a:solidFill>
            </a:endParaRPr>
          </a:p>
        </p:txBody>
      </p:sp>
      <p:sp>
        <p:nvSpPr>
          <p:cNvPr id="8" name="Footer Placeholder 7"/>
          <p:cNvSpPr>
            <a:spLocks noGrp="1"/>
          </p:cNvSpPr>
          <p:nvPr>
            <p:ph type="ftr" sz="quarter" idx="11"/>
          </p:nvPr>
        </p:nvSpPr>
        <p:spPr/>
        <p:txBody>
          <a:bodyPr/>
          <a:lstStyle/>
          <a:p>
            <a:endParaRPr lang="en-US" dirty="0">
              <a:solidFill>
                <a:srgbClr val="696464"/>
              </a:solidFill>
            </a:endParaRPr>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677919A6-33EB-49BD-A62F-1FA56B9F9712}" type="datetimeFigureOut">
              <a:rPr lang="en-US" dirty="0">
                <a:solidFill>
                  <a:srgbClr val="696464"/>
                </a:solidFill>
              </a:rPr>
              <a:t>3/15/2021</a:t>
            </a:fld>
            <a:endParaRPr lang="en-US" dirty="0">
              <a:solidFill>
                <a:srgbClr val="696464"/>
              </a:solidFill>
            </a:endParaRPr>
          </a:p>
        </p:txBody>
      </p:sp>
      <p:sp>
        <p:nvSpPr>
          <p:cNvPr id="4" name="Footer Placeholder 3"/>
          <p:cNvSpPr>
            <a:spLocks noGrp="1"/>
          </p:cNvSpPr>
          <p:nvPr>
            <p:ph type="ftr" sz="quarter" idx="11"/>
          </p:nvPr>
        </p:nvSpPr>
        <p:spPr/>
        <p:txBody>
          <a:bodyPr/>
          <a:lstStyle/>
          <a:p>
            <a:endParaRPr lang="en-US" dirty="0">
              <a:solidFill>
                <a:srgbClr val="696464"/>
              </a:solidFill>
            </a:endParaRPr>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A4E7D1B-D673-4CF6-8672-009D42ABD2A0}" type="datetimeFigureOut">
              <a:rPr lang="en-US" dirty="0">
                <a:solidFill>
                  <a:srgbClr val="696464"/>
                </a:solidFill>
              </a:rPr>
              <a:t>3/15/2021</a:t>
            </a:fld>
            <a:endParaRPr lang="en-US" dirty="0">
              <a:solidFill>
                <a:srgbClr val="696464"/>
              </a:solidFill>
            </a:endParaRPr>
          </a:p>
        </p:txBody>
      </p:sp>
      <p:sp>
        <p:nvSpPr>
          <p:cNvPr id="3" name="Footer Placeholder 2"/>
          <p:cNvSpPr>
            <a:spLocks noGrp="1"/>
          </p:cNvSpPr>
          <p:nvPr>
            <p:ph type="ftr" sz="quarter" idx="11"/>
          </p:nvPr>
        </p:nvSpPr>
        <p:spPr/>
        <p:txBody>
          <a:bodyPr/>
          <a:lstStyle/>
          <a:p>
            <a:endParaRPr lang="en-US" dirty="0">
              <a:solidFill>
                <a:srgbClr val="696464"/>
              </a:solidFill>
            </a:endParaRPr>
          </a:p>
        </p:txBody>
      </p:sp>
      <p:sp>
        <p:nvSpPr>
          <p:cNvPr id="4" name="Slide Number Placeholder 3"/>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8" name="Rectangle 7"/>
          <p:cNvSpPr/>
          <p:nvPr/>
        </p:nvSpPr>
        <p:spPr>
          <a:xfrm>
            <a:off x="6227806" y="10"/>
            <a:ext cx="2916194" cy="51434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12230" y="514350"/>
            <a:ext cx="2400300" cy="1303020"/>
          </a:xfrm>
        </p:spPr>
        <p:txBody>
          <a:bodyPr anchor="b">
            <a:normAutofit/>
          </a:bodyPr>
          <a:lstStyle>
            <a:lvl1pPr>
              <a:defRPr sz="2400" b="1"/>
            </a:lvl1pPr>
          </a:lstStyle>
          <a:p>
            <a:r>
              <a:rPr lang="zh-CN" altLang="en-US"/>
              <a:t>单击此处编辑母版标题样式</a:t>
            </a:r>
            <a:endParaRPr lang="en-US" dirty="0"/>
          </a:p>
        </p:txBody>
      </p:sp>
      <p:sp>
        <p:nvSpPr>
          <p:cNvPr id="3" name="Content Placeholder 2"/>
          <p:cNvSpPr>
            <a:spLocks noGrp="1"/>
          </p:cNvSpPr>
          <p:nvPr>
            <p:ph idx="1" hasCustomPrompt="1"/>
          </p:nvPr>
        </p:nvSpPr>
        <p:spPr>
          <a:xfrm>
            <a:off x="628650" y="514350"/>
            <a:ext cx="5033772" cy="3765042"/>
          </a:xfrm>
        </p:spPr>
        <p:txBody>
          <a:bodyPr/>
          <a:lstStyle>
            <a:lvl1pPr>
              <a:defRPr sz="1500"/>
            </a:lvl1pPr>
            <a:lvl2pPr>
              <a:defRPr sz="1400"/>
            </a:lvl2pPr>
            <a:lvl3pPr>
              <a:defRPr sz="1200"/>
            </a:lvl3pPr>
            <a:lvl4pPr>
              <a:defRPr sz="1200"/>
            </a:lvl4pPr>
            <a:lvl5pPr>
              <a:defRPr sz="1200"/>
            </a:lvl5pPr>
            <a:lvl6pPr>
              <a:defRPr sz="1200"/>
            </a:lvl6pPr>
            <a:lvl7pPr>
              <a:defRPr sz="1200"/>
            </a:lvl7pPr>
            <a:lvl8pPr>
              <a:defRPr sz="1200"/>
            </a:lvl8pPr>
            <a:lvl9pPr>
              <a:defRPr sz="12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hasCustomPrompt="1"/>
          </p:nvPr>
        </p:nvSpPr>
        <p:spPr>
          <a:xfrm>
            <a:off x="6412230" y="1817370"/>
            <a:ext cx="2400300" cy="2468880"/>
          </a:xfrm>
        </p:spPr>
        <p:txBody>
          <a:bodyPr>
            <a:normAutofit/>
          </a:bodyPr>
          <a:lstStyle>
            <a:lvl1pPr marL="0" indent="0">
              <a:lnSpc>
                <a:spcPct val="100000"/>
              </a:lnSpc>
              <a:spcBef>
                <a:spcPts val="750"/>
              </a:spcBef>
              <a:buNone/>
              <a:defRPr sz="1100">
                <a:solidFill>
                  <a:schemeClr val="accent1">
                    <a:lumMod val="75000"/>
                  </a:schemeClr>
                </a:solidFill>
              </a:defRPr>
            </a:lvl1pPr>
            <a:lvl2pPr marL="342900" indent="0">
              <a:buNone/>
              <a:defRPr sz="900"/>
            </a:lvl2pPr>
            <a:lvl3pPr marL="685800" indent="0">
              <a:buNone/>
              <a:defRPr sz="800"/>
            </a:lvl3pPr>
            <a:lvl4pPr marL="1028700" indent="0">
              <a:buNone/>
              <a:defRPr sz="700"/>
            </a:lvl4pPr>
            <a:lvl5pPr marL="1371600" indent="0">
              <a:buNone/>
              <a:defRPr sz="700"/>
            </a:lvl5pPr>
            <a:lvl6pPr marL="1714500" indent="0">
              <a:buNone/>
              <a:defRPr sz="700"/>
            </a:lvl6pPr>
            <a:lvl7pPr marL="2056765" indent="0">
              <a:buNone/>
              <a:defRPr sz="700"/>
            </a:lvl7pPr>
            <a:lvl8pPr marL="2399665" indent="0">
              <a:buNone/>
              <a:defRPr sz="700"/>
            </a:lvl8pPr>
            <a:lvl9pPr marL="2742565" indent="0">
              <a:buNone/>
              <a:defRPr sz="700"/>
            </a:lvl9pPr>
          </a:lstStyle>
          <a:p>
            <a:pPr lvl="0"/>
            <a:r>
              <a:rPr lang="zh-CN" altLang="en-US"/>
              <a:t>编辑母版文本样式</a:t>
            </a:r>
          </a:p>
        </p:txBody>
      </p:sp>
      <p:sp>
        <p:nvSpPr>
          <p:cNvPr id="5" name="Date Placeholder 4"/>
          <p:cNvSpPr>
            <a:spLocks noGrp="1"/>
          </p:cNvSpPr>
          <p:nvPr>
            <p:ph type="dt" sz="half" idx="10"/>
          </p:nvPr>
        </p:nvSpPr>
        <p:spPr/>
        <p:txBody>
          <a:bodyPr/>
          <a:lstStyle/>
          <a:p>
            <a:fld id="{DA16AA21-1863-4931-97CB-99D0A168701B}" type="datetimeFigureOut">
              <a:rPr lang="en-US" dirty="0">
                <a:solidFill>
                  <a:srgbClr val="696464"/>
                </a:solidFill>
              </a:rPr>
              <a:t>3/15/2021</a:t>
            </a:fld>
            <a:endParaRPr lang="en-US" dirty="0">
              <a:solidFill>
                <a:srgbClr val="696464"/>
              </a:solidFill>
            </a:endParaRPr>
          </a:p>
        </p:txBody>
      </p:sp>
      <p:sp>
        <p:nvSpPr>
          <p:cNvPr id="6" name="Footer Placeholder 5"/>
          <p:cNvSpPr>
            <a:spLocks noGrp="1"/>
          </p:cNvSpPr>
          <p:nvPr>
            <p:ph type="ftr" sz="quarter" idx="11"/>
          </p:nvPr>
        </p:nvSpPr>
        <p:spPr/>
        <p:txBody>
          <a:bodyPr/>
          <a:lstStyle/>
          <a:p>
            <a:endParaRPr lang="en-US" dirty="0">
              <a:solidFill>
                <a:srgbClr val="696464"/>
              </a:solidFill>
            </a:endParaRPr>
          </a:p>
        </p:txBody>
      </p:sp>
      <p:grpSp>
        <p:nvGrpSpPr>
          <p:cNvPr id="9" name="Group 8"/>
          <p:cNvGrpSpPr>
            <a:grpSpLocks noChangeAspect="1"/>
          </p:cNvGrpSpPr>
          <p:nvPr/>
        </p:nvGrpSpPr>
        <p:grpSpPr>
          <a:xfrm>
            <a:off x="8551294" y="4672261"/>
            <a:ext cx="342900" cy="3429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brightnessContrast bright="-40000" contrast="20000"/>
                        </a14:imgEffect>
                        <a14:imgEffect>
                          <a14:saturation sat="95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39A4356E-32EB-406B-930E-C5986B16E411}" type="datetimeFigureOut">
              <a:rPr lang="zh-CN" altLang="en-US" smtClean="0"/>
              <a:t>2021/3/15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B5DBF9B-435F-467C-960C-3AD2469DCD21}" type="slidenum">
              <a:rPr lang="zh-CN" altLang="en-US" smtClean="0"/>
              <a:t>‹#›</a:t>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11" name="Rectangle 10"/>
          <p:cNvSpPr/>
          <p:nvPr/>
        </p:nvSpPr>
        <p:spPr>
          <a:xfrm>
            <a:off x="6227806" y="10"/>
            <a:ext cx="2916194" cy="51434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12230" y="514350"/>
            <a:ext cx="2400300" cy="1303020"/>
          </a:xfrm>
        </p:spPr>
        <p:txBody>
          <a:bodyPr anchor="b">
            <a:normAutofit/>
          </a:bodyPr>
          <a:lstStyle>
            <a:lvl1pPr>
              <a:defRPr sz="2400" b="1"/>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5" y="0"/>
            <a:ext cx="6227805" cy="5143500"/>
          </a:xfrm>
          <a:solidFill>
            <a:schemeClr val="tx2">
              <a:lumMod val="20000"/>
              <a:lumOff val="80000"/>
            </a:schemeClr>
          </a:solidFill>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6765" indent="0">
              <a:buNone/>
              <a:defRPr sz="1500"/>
            </a:lvl7pPr>
            <a:lvl8pPr marL="2399665" indent="0">
              <a:buNone/>
              <a:defRPr sz="1500"/>
            </a:lvl8pPr>
            <a:lvl9pPr marL="2742565" indent="0">
              <a:buNone/>
              <a:defRPr sz="1500"/>
            </a:lvl9pPr>
          </a:lstStyle>
          <a:p>
            <a:r>
              <a:rPr lang="zh-CN" altLang="en-US"/>
              <a:t>单击图标添加图片</a:t>
            </a:r>
            <a:endParaRPr lang="en-US" dirty="0"/>
          </a:p>
        </p:txBody>
      </p:sp>
      <p:sp>
        <p:nvSpPr>
          <p:cNvPr id="4" name="Text Placeholder 3"/>
          <p:cNvSpPr>
            <a:spLocks noGrp="1"/>
          </p:cNvSpPr>
          <p:nvPr>
            <p:ph type="body" sz="half" idx="2" hasCustomPrompt="1"/>
          </p:nvPr>
        </p:nvSpPr>
        <p:spPr>
          <a:xfrm>
            <a:off x="6412230" y="1817370"/>
            <a:ext cx="2400300" cy="2468880"/>
          </a:xfrm>
        </p:spPr>
        <p:txBody>
          <a:bodyPr>
            <a:normAutofit/>
          </a:bodyPr>
          <a:lstStyle>
            <a:lvl1pPr marL="0" indent="0">
              <a:lnSpc>
                <a:spcPct val="100000"/>
              </a:lnSpc>
              <a:spcBef>
                <a:spcPts val="750"/>
              </a:spcBef>
              <a:buNone/>
              <a:defRPr sz="1100">
                <a:solidFill>
                  <a:schemeClr val="accent1">
                    <a:lumMod val="75000"/>
                  </a:schemeClr>
                </a:solidFill>
              </a:defRPr>
            </a:lvl1pPr>
            <a:lvl2pPr marL="342900" indent="0">
              <a:buNone/>
              <a:defRPr sz="900"/>
            </a:lvl2pPr>
            <a:lvl3pPr marL="685800" indent="0">
              <a:buNone/>
              <a:defRPr sz="800"/>
            </a:lvl3pPr>
            <a:lvl4pPr marL="1028700" indent="0">
              <a:buNone/>
              <a:defRPr sz="700"/>
            </a:lvl4pPr>
            <a:lvl5pPr marL="1371600" indent="0">
              <a:buNone/>
              <a:defRPr sz="700"/>
            </a:lvl5pPr>
            <a:lvl6pPr marL="1714500" indent="0">
              <a:buNone/>
              <a:defRPr sz="700"/>
            </a:lvl6pPr>
            <a:lvl7pPr marL="2056765" indent="0">
              <a:buNone/>
              <a:defRPr sz="700"/>
            </a:lvl7pPr>
            <a:lvl8pPr marL="2399665" indent="0">
              <a:buNone/>
              <a:defRPr sz="700"/>
            </a:lvl8pPr>
            <a:lvl9pPr marL="2742565" indent="0">
              <a:buNone/>
              <a:defRPr sz="700"/>
            </a:lvl9pPr>
          </a:lstStyle>
          <a:p>
            <a:pPr lvl="0"/>
            <a:r>
              <a:rPr lang="zh-CN" altLang="en-US"/>
              <a:t>编辑母版文本样式</a:t>
            </a:r>
          </a:p>
        </p:txBody>
      </p:sp>
      <p:sp>
        <p:nvSpPr>
          <p:cNvPr id="5" name="Date Placeholder 4"/>
          <p:cNvSpPr>
            <a:spLocks noGrp="1"/>
          </p:cNvSpPr>
          <p:nvPr>
            <p:ph type="dt" sz="half" idx="10"/>
          </p:nvPr>
        </p:nvSpPr>
        <p:spPr/>
        <p:txBody>
          <a:bodyPr/>
          <a:lstStyle/>
          <a:p>
            <a:fld id="{3772C379-9A7C-4C87-A116-CBE9F58B04C5}" type="datetimeFigureOut">
              <a:rPr lang="en-US" dirty="0">
                <a:solidFill>
                  <a:srgbClr val="696464"/>
                </a:solidFill>
              </a:rPr>
              <a:t>3/15/2021</a:t>
            </a:fld>
            <a:endParaRPr lang="en-US" dirty="0">
              <a:solidFill>
                <a:srgbClr val="696464"/>
              </a:solidFill>
            </a:endParaRPr>
          </a:p>
        </p:txBody>
      </p:sp>
      <p:grpSp>
        <p:nvGrpSpPr>
          <p:cNvPr id="8" name="Group 7"/>
          <p:cNvGrpSpPr>
            <a:grpSpLocks noChangeAspect="1"/>
          </p:cNvGrpSpPr>
          <p:nvPr/>
        </p:nvGrpSpPr>
        <p:grpSpPr>
          <a:xfrm>
            <a:off x="8551294" y="4672261"/>
            <a:ext cx="342900" cy="3429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brightnessContrast bright="-40000" contrast="20000"/>
                        </a14:imgEffect>
                        <a14:imgEffect>
                          <a14:saturation sat="95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87157CC2-0FC8-4686-B024-99790E0F5162}" type="datetimeFigureOut">
              <a:rPr lang="en-US" dirty="0">
                <a:solidFill>
                  <a:srgbClr val="696464"/>
                </a:solidFill>
              </a:rPr>
              <a:t>3/15/2021</a:t>
            </a:fld>
            <a:endParaRPr lang="en-US" dirty="0">
              <a:solidFill>
                <a:srgbClr val="696464"/>
              </a:solidFill>
            </a:endParaRPr>
          </a:p>
        </p:txBody>
      </p:sp>
      <p:sp>
        <p:nvSpPr>
          <p:cNvPr id="5" name="Footer Placeholder 4"/>
          <p:cNvSpPr>
            <a:spLocks noGrp="1"/>
          </p:cNvSpPr>
          <p:nvPr>
            <p:ph type="ftr" sz="quarter" idx="11"/>
          </p:nvPr>
        </p:nvSpPr>
        <p:spPr/>
        <p:txBody>
          <a:bodyPr/>
          <a:lstStyle/>
          <a:p>
            <a:endParaRPr lang="en-US" dirty="0">
              <a:solidFill>
                <a:srgbClr val="696464"/>
              </a:solidFill>
            </a:endParaRPr>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80" y="400050"/>
            <a:ext cx="1914525" cy="4229100"/>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hasCustomPrompt="1"/>
          </p:nvPr>
        </p:nvSpPr>
        <p:spPr>
          <a:xfrm>
            <a:off x="800105" y="400050"/>
            <a:ext cx="5629275" cy="4229100"/>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F6764DA5-CD3D-4590-A511-FCD3BC7A793E}" type="datetimeFigureOut">
              <a:rPr lang="en-US" dirty="0">
                <a:solidFill>
                  <a:srgbClr val="696464"/>
                </a:solidFill>
              </a:rPr>
              <a:t>3/15/2021</a:t>
            </a:fld>
            <a:endParaRPr lang="en-US" dirty="0">
              <a:solidFill>
                <a:srgbClr val="696464"/>
              </a:solidFill>
            </a:endParaRPr>
          </a:p>
        </p:txBody>
      </p:sp>
      <p:sp>
        <p:nvSpPr>
          <p:cNvPr id="5" name="Footer Placeholder 4"/>
          <p:cNvSpPr>
            <a:spLocks noGrp="1"/>
          </p:cNvSpPr>
          <p:nvPr>
            <p:ph type="ftr" sz="quarter" idx="11"/>
          </p:nvPr>
        </p:nvSpPr>
        <p:spPr/>
        <p:txBody>
          <a:bodyPr/>
          <a:lstStyle/>
          <a:p>
            <a:endParaRPr lang="en-US" dirty="0">
              <a:solidFill>
                <a:srgbClr val="696464"/>
              </a:solidFill>
            </a:endParaRPr>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7832"/>
            <a:ext cx="7772400" cy="1102519"/>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0965" indent="0" algn="ctr">
              <a:buNone/>
              <a:defRPr>
                <a:solidFill>
                  <a:schemeClr val="tx1">
                    <a:tint val="75000"/>
                  </a:schemeClr>
                </a:solidFill>
              </a:defRPr>
            </a:lvl4pPr>
            <a:lvl5pPr marL="1828165" indent="0" algn="ctr">
              <a:buNone/>
              <a:defRPr>
                <a:solidFill>
                  <a:schemeClr val="tx1">
                    <a:tint val="75000"/>
                  </a:schemeClr>
                </a:solidFill>
              </a:defRPr>
            </a:lvl5pPr>
            <a:lvl6pPr marL="2285365" indent="0" algn="ctr">
              <a:buNone/>
              <a:defRPr>
                <a:solidFill>
                  <a:schemeClr val="tx1">
                    <a:tint val="75000"/>
                  </a:schemeClr>
                </a:solidFill>
              </a:defRPr>
            </a:lvl6pPr>
            <a:lvl7pPr marL="2742565" indent="0" algn="ctr">
              <a:buNone/>
              <a:defRPr>
                <a:solidFill>
                  <a:schemeClr val="tx1">
                    <a:tint val="75000"/>
                  </a:schemeClr>
                </a:solidFill>
              </a:defRPr>
            </a:lvl7pPr>
            <a:lvl8pPr marL="3199765" indent="0" algn="ctr">
              <a:buNone/>
              <a:defRPr>
                <a:solidFill>
                  <a:schemeClr val="tx1">
                    <a:tint val="75000"/>
                  </a:schemeClr>
                </a:solidFill>
              </a:defRPr>
            </a:lvl8pPr>
            <a:lvl9pPr marL="365633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39A4356E-32EB-406B-930E-C5986B16E411}" type="datetimeFigureOut">
              <a:rPr lang="zh-CN" altLang="en-US" smtClean="0">
                <a:solidFill>
                  <a:prstClr val="black">
                    <a:tint val="75000"/>
                  </a:prstClr>
                </a:solidFill>
              </a:rPr>
              <a:t>2021/3/15</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DB5DBF9B-435F-467C-960C-3AD2469DCD21}"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39A4356E-32EB-406B-930E-C5986B16E411}" type="datetimeFigureOut">
              <a:rPr lang="zh-CN" altLang="en-US" smtClean="0">
                <a:solidFill>
                  <a:prstClr val="black">
                    <a:tint val="75000"/>
                  </a:prstClr>
                </a:solidFill>
              </a:rPr>
              <a:t>2021/3/15</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DB5DBF9B-435F-467C-960C-3AD2469DCD21}"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5176"/>
            <a:ext cx="7772400" cy="1021556"/>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0965" indent="0">
              <a:buNone/>
              <a:defRPr sz="1400">
                <a:solidFill>
                  <a:schemeClr val="tx1">
                    <a:tint val="75000"/>
                  </a:schemeClr>
                </a:solidFill>
              </a:defRPr>
            </a:lvl4pPr>
            <a:lvl5pPr marL="1828165" indent="0">
              <a:buNone/>
              <a:defRPr sz="1400">
                <a:solidFill>
                  <a:schemeClr val="tx1">
                    <a:tint val="75000"/>
                  </a:schemeClr>
                </a:solidFill>
              </a:defRPr>
            </a:lvl5pPr>
            <a:lvl6pPr marL="2285365" indent="0">
              <a:buNone/>
              <a:defRPr sz="1400">
                <a:solidFill>
                  <a:schemeClr val="tx1">
                    <a:tint val="75000"/>
                  </a:schemeClr>
                </a:solidFill>
              </a:defRPr>
            </a:lvl6pPr>
            <a:lvl7pPr marL="2742565" indent="0">
              <a:buNone/>
              <a:defRPr sz="1400">
                <a:solidFill>
                  <a:schemeClr val="tx1">
                    <a:tint val="75000"/>
                  </a:schemeClr>
                </a:solidFill>
              </a:defRPr>
            </a:lvl7pPr>
            <a:lvl8pPr marL="3199765" indent="0">
              <a:buNone/>
              <a:defRPr sz="1400">
                <a:solidFill>
                  <a:schemeClr val="tx1">
                    <a:tint val="75000"/>
                  </a:schemeClr>
                </a:solidFill>
              </a:defRPr>
            </a:lvl8pPr>
            <a:lvl9pPr marL="365633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39A4356E-32EB-406B-930E-C5986B16E411}" type="datetimeFigureOut">
              <a:rPr lang="zh-CN" altLang="en-US" smtClean="0">
                <a:solidFill>
                  <a:prstClr val="black">
                    <a:tint val="75000"/>
                  </a:prstClr>
                </a:solidFill>
              </a:rPr>
              <a:t>2021/3/15</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DB5DBF9B-435F-467C-960C-3AD2469DCD21}"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39A4356E-32EB-406B-930E-C5986B16E411}" type="datetimeFigureOut">
              <a:rPr lang="zh-CN" altLang="en-US" smtClean="0">
                <a:solidFill>
                  <a:prstClr val="black">
                    <a:tint val="75000"/>
                  </a:prstClr>
                </a:solidFill>
              </a:rPr>
              <a:t>2021/3/15</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DB5DBF9B-435F-467C-960C-3AD2469DCD21}"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0965" indent="0">
              <a:buNone/>
              <a:defRPr sz="1600" b="1"/>
            </a:lvl4pPr>
            <a:lvl5pPr marL="1828165" indent="0">
              <a:buNone/>
              <a:defRPr sz="1600" b="1"/>
            </a:lvl5pPr>
            <a:lvl6pPr marL="2285365" indent="0">
              <a:buNone/>
              <a:defRPr sz="1600" b="1"/>
            </a:lvl6pPr>
            <a:lvl7pPr marL="2742565" indent="0">
              <a:buNone/>
              <a:defRPr sz="1600" b="1"/>
            </a:lvl7pPr>
            <a:lvl8pPr marL="3199765" indent="0">
              <a:buNone/>
              <a:defRPr sz="1600" b="1"/>
            </a:lvl8pPr>
            <a:lvl9pPr marL="365633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40"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0965" indent="0">
              <a:buNone/>
              <a:defRPr sz="1600" b="1"/>
            </a:lvl4pPr>
            <a:lvl5pPr marL="1828165" indent="0">
              <a:buNone/>
              <a:defRPr sz="1600" b="1"/>
            </a:lvl5pPr>
            <a:lvl6pPr marL="2285365" indent="0">
              <a:buNone/>
              <a:defRPr sz="1600" b="1"/>
            </a:lvl6pPr>
            <a:lvl7pPr marL="2742565" indent="0">
              <a:buNone/>
              <a:defRPr sz="1600" b="1"/>
            </a:lvl7pPr>
            <a:lvl8pPr marL="3199765" indent="0">
              <a:buNone/>
              <a:defRPr sz="1600" b="1"/>
            </a:lvl8pPr>
            <a:lvl9pPr marL="365633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40"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39A4356E-32EB-406B-930E-C5986B16E411}" type="datetimeFigureOut">
              <a:rPr lang="zh-CN" altLang="en-US" smtClean="0">
                <a:solidFill>
                  <a:prstClr val="black">
                    <a:tint val="75000"/>
                  </a:prstClr>
                </a:solidFill>
              </a:rPr>
              <a:t>2021/3/15</a:t>
            </a:fld>
            <a:endParaRPr lang="zh-CN" altLang="en-US">
              <a:solidFill>
                <a:prstClr val="black">
                  <a:tint val="75000"/>
                </a:prstClr>
              </a:solidFill>
            </a:endParaRPr>
          </a:p>
        </p:txBody>
      </p:sp>
      <p:sp>
        <p:nvSpPr>
          <p:cNvPr id="8" name="页脚占位符 7"/>
          <p:cNvSpPr>
            <a:spLocks noGrp="1"/>
          </p:cNvSpPr>
          <p:nvPr>
            <p:ph type="ftr" sz="quarter" idx="11"/>
          </p:nvPr>
        </p:nvSpPr>
        <p:spPr/>
        <p:txBody>
          <a:bodyPr/>
          <a:lstStyle/>
          <a:p>
            <a:endParaRPr lang="zh-CN" altLang="en-US">
              <a:solidFill>
                <a:prstClr val="black">
                  <a:tint val="75000"/>
                </a:prstClr>
              </a:solidFill>
            </a:endParaRPr>
          </a:p>
        </p:txBody>
      </p:sp>
      <p:sp>
        <p:nvSpPr>
          <p:cNvPr id="9" name="灯片编号占位符 8"/>
          <p:cNvSpPr>
            <a:spLocks noGrp="1"/>
          </p:cNvSpPr>
          <p:nvPr>
            <p:ph type="sldNum" sz="quarter" idx="12"/>
          </p:nvPr>
        </p:nvSpPr>
        <p:spPr/>
        <p:txBody>
          <a:bodyPr/>
          <a:lstStyle/>
          <a:p>
            <a:fld id="{DB5DBF9B-435F-467C-960C-3AD2469DCD21}"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39A4356E-32EB-406B-930E-C5986B16E411}" type="datetimeFigureOut">
              <a:rPr lang="zh-CN" altLang="en-US" smtClean="0">
                <a:solidFill>
                  <a:prstClr val="black">
                    <a:tint val="75000"/>
                  </a:prstClr>
                </a:solidFill>
              </a:rPr>
              <a:t>2021/3/15</a:t>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DB5DBF9B-435F-467C-960C-3AD2469DCD21}"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9A4356E-32EB-406B-930E-C5986B16E411}" type="datetimeFigureOut">
              <a:rPr lang="zh-CN" altLang="en-US" smtClean="0">
                <a:solidFill>
                  <a:prstClr val="black">
                    <a:tint val="75000"/>
                  </a:prstClr>
                </a:solidFill>
              </a:rPr>
              <a:t>2021/3/15</a:t>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fld id="{DB5DBF9B-435F-467C-960C-3AD2469DCD21}" type="slidenum">
              <a:rPr lang="zh-CN" altLang="en-US" smtClean="0">
                <a:solidFill>
                  <a:prstClr val="black">
                    <a:tint val="75000"/>
                  </a:prstClr>
                </a:solidFill>
              </a:rPr>
              <a:t>‹#›</a:t>
            </a:fld>
            <a:endParaRPr lang="zh-CN" altLang="en-US">
              <a:solidFill>
                <a:prstClr val="black">
                  <a:tint val="75000"/>
                </a:prstClr>
              </a:solidFill>
            </a:endParaRPr>
          </a:p>
        </p:txBody>
      </p:sp>
      <p:pic>
        <p:nvPicPr>
          <p:cNvPr id="5" name="图片 4" descr="视频水印小"/>
          <p:cNvPicPr>
            <a:picLocks noChangeAspect="1"/>
          </p:cNvPicPr>
          <p:nvPr userDrawn="1"/>
        </p:nvPicPr>
        <p:blipFill>
          <a:blip r:embed="rId2"/>
          <a:stretch>
            <a:fillRect/>
          </a:stretch>
        </p:blipFill>
        <p:spPr>
          <a:xfrm>
            <a:off x="7040245" y="4803140"/>
            <a:ext cx="1463040" cy="202565"/>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5176"/>
            <a:ext cx="7772400" cy="1021556"/>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0965" indent="0">
              <a:buNone/>
              <a:defRPr sz="1400">
                <a:solidFill>
                  <a:schemeClr val="tx1">
                    <a:tint val="75000"/>
                  </a:schemeClr>
                </a:solidFill>
              </a:defRPr>
            </a:lvl4pPr>
            <a:lvl5pPr marL="1828165" indent="0">
              <a:buNone/>
              <a:defRPr sz="1400">
                <a:solidFill>
                  <a:schemeClr val="tx1">
                    <a:tint val="75000"/>
                  </a:schemeClr>
                </a:solidFill>
              </a:defRPr>
            </a:lvl5pPr>
            <a:lvl6pPr marL="2285365" indent="0">
              <a:buNone/>
              <a:defRPr sz="1400">
                <a:solidFill>
                  <a:schemeClr val="tx1">
                    <a:tint val="75000"/>
                  </a:schemeClr>
                </a:solidFill>
              </a:defRPr>
            </a:lvl6pPr>
            <a:lvl7pPr marL="2742565" indent="0">
              <a:buNone/>
              <a:defRPr sz="1400">
                <a:solidFill>
                  <a:schemeClr val="tx1">
                    <a:tint val="75000"/>
                  </a:schemeClr>
                </a:solidFill>
              </a:defRPr>
            </a:lvl7pPr>
            <a:lvl8pPr marL="3199765" indent="0">
              <a:buNone/>
              <a:defRPr sz="1400">
                <a:solidFill>
                  <a:schemeClr val="tx1">
                    <a:tint val="75000"/>
                  </a:schemeClr>
                </a:solidFill>
              </a:defRPr>
            </a:lvl8pPr>
            <a:lvl9pPr marL="365633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39A4356E-32EB-406B-930E-C5986B16E411}" type="datetimeFigureOut">
              <a:rPr lang="zh-CN" altLang="en-US" smtClean="0"/>
              <a:t>2021/3/15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B5DBF9B-435F-467C-960C-3AD2469DCD21}" type="slidenum">
              <a:rPr lang="zh-CN" altLang="en-US" smtClean="0"/>
              <a:t>‹#›</a:t>
            </a:fld>
            <a:endParaRPr lang="zh-CN" alt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8" y="204787"/>
            <a:ext cx="3008313" cy="871538"/>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04801"/>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8" y="1076328"/>
            <a:ext cx="3008313" cy="3518297"/>
          </a:xfrm>
        </p:spPr>
        <p:txBody>
          <a:bodyPr/>
          <a:lstStyle>
            <a:lvl1pPr marL="0" indent="0">
              <a:buNone/>
              <a:defRPr sz="1400"/>
            </a:lvl1pPr>
            <a:lvl2pPr marL="457200" indent="0">
              <a:buNone/>
              <a:defRPr sz="1200"/>
            </a:lvl2pPr>
            <a:lvl3pPr marL="914400" indent="0">
              <a:buNone/>
              <a:defRPr sz="1000"/>
            </a:lvl3pPr>
            <a:lvl4pPr marL="1370965" indent="0">
              <a:buNone/>
              <a:defRPr sz="900"/>
            </a:lvl4pPr>
            <a:lvl5pPr marL="1828165" indent="0">
              <a:buNone/>
              <a:defRPr sz="900"/>
            </a:lvl5pPr>
            <a:lvl6pPr marL="2285365" indent="0">
              <a:buNone/>
              <a:defRPr sz="900"/>
            </a:lvl6pPr>
            <a:lvl7pPr marL="2742565" indent="0">
              <a:buNone/>
              <a:defRPr sz="900"/>
            </a:lvl7pPr>
            <a:lvl8pPr marL="3199765" indent="0">
              <a:buNone/>
              <a:defRPr sz="900"/>
            </a:lvl8pPr>
            <a:lvl9pPr marL="365633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39A4356E-32EB-406B-930E-C5986B16E411}" type="datetimeFigureOut">
              <a:rPr lang="zh-CN" altLang="en-US" smtClean="0">
                <a:solidFill>
                  <a:prstClr val="black">
                    <a:tint val="75000"/>
                  </a:prstClr>
                </a:solidFill>
              </a:rPr>
              <a:t>2021/3/15</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DB5DBF9B-435F-467C-960C-3AD2469DCD21}"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1"/>
            <a:ext cx="5486400" cy="425054"/>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0965" indent="0">
              <a:buNone/>
              <a:defRPr sz="2000"/>
            </a:lvl4pPr>
            <a:lvl5pPr marL="1828165" indent="0">
              <a:buNone/>
              <a:defRPr sz="2000"/>
            </a:lvl5pPr>
            <a:lvl6pPr marL="2285365" indent="0">
              <a:buNone/>
              <a:defRPr sz="2000"/>
            </a:lvl6pPr>
            <a:lvl7pPr marL="2742565" indent="0">
              <a:buNone/>
              <a:defRPr sz="2000"/>
            </a:lvl7pPr>
            <a:lvl8pPr marL="3199765" indent="0">
              <a:buNone/>
              <a:defRPr sz="2000"/>
            </a:lvl8pPr>
            <a:lvl9pPr marL="3656330" indent="0">
              <a:buNone/>
              <a:defRPr sz="2000"/>
            </a:lvl9pPr>
          </a:lstStyle>
          <a:p>
            <a:endParaRPr lang="zh-CN" altLang="en-US"/>
          </a:p>
        </p:txBody>
      </p:sp>
      <p:sp>
        <p:nvSpPr>
          <p:cNvPr id="4" name="文本占位符 3"/>
          <p:cNvSpPr>
            <a:spLocks noGrp="1"/>
          </p:cNvSpPr>
          <p:nvPr>
            <p:ph type="body" sz="half" idx="2"/>
          </p:nvPr>
        </p:nvSpPr>
        <p:spPr>
          <a:xfrm>
            <a:off x="1792288" y="4025516"/>
            <a:ext cx="5486400" cy="603647"/>
          </a:xfrm>
        </p:spPr>
        <p:txBody>
          <a:bodyPr/>
          <a:lstStyle>
            <a:lvl1pPr marL="0" indent="0">
              <a:buNone/>
              <a:defRPr sz="1400"/>
            </a:lvl1pPr>
            <a:lvl2pPr marL="457200" indent="0">
              <a:buNone/>
              <a:defRPr sz="1200"/>
            </a:lvl2pPr>
            <a:lvl3pPr marL="914400" indent="0">
              <a:buNone/>
              <a:defRPr sz="1000"/>
            </a:lvl3pPr>
            <a:lvl4pPr marL="1370965" indent="0">
              <a:buNone/>
              <a:defRPr sz="900"/>
            </a:lvl4pPr>
            <a:lvl5pPr marL="1828165" indent="0">
              <a:buNone/>
              <a:defRPr sz="900"/>
            </a:lvl5pPr>
            <a:lvl6pPr marL="2285365" indent="0">
              <a:buNone/>
              <a:defRPr sz="900"/>
            </a:lvl6pPr>
            <a:lvl7pPr marL="2742565" indent="0">
              <a:buNone/>
              <a:defRPr sz="900"/>
            </a:lvl7pPr>
            <a:lvl8pPr marL="3199765" indent="0">
              <a:buNone/>
              <a:defRPr sz="900"/>
            </a:lvl8pPr>
            <a:lvl9pPr marL="365633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39A4356E-32EB-406B-930E-C5986B16E411}" type="datetimeFigureOut">
              <a:rPr lang="zh-CN" altLang="en-US" smtClean="0">
                <a:solidFill>
                  <a:prstClr val="black">
                    <a:tint val="75000"/>
                  </a:prstClr>
                </a:solidFill>
              </a:rPr>
              <a:t>2021/3/15</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DB5DBF9B-435F-467C-960C-3AD2469DCD21}"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39A4356E-32EB-406B-930E-C5986B16E411}" type="datetimeFigureOut">
              <a:rPr lang="zh-CN" altLang="en-US" smtClean="0">
                <a:solidFill>
                  <a:prstClr val="black">
                    <a:tint val="75000"/>
                  </a:prstClr>
                </a:solidFill>
              </a:rPr>
              <a:t>2021/3/15</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DB5DBF9B-435F-467C-960C-3AD2469DCD21}"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05980"/>
            <a:ext cx="2057400" cy="4388644"/>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05980"/>
            <a:ext cx="6019800" cy="4388644"/>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39A4356E-32EB-406B-930E-C5986B16E411}" type="datetimeFigureOut">
              <a:rPr lang="zh-CN" altLang="en-US" smtClean="0">
                <a:solidFill>
                  <a:prstClr val="black">
                    <a:tint val="75000"/>
                  </a:prstClr>
                </a:solidFill>
              </a:rPr>
              <a:t>2021/3/15</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DB5DBF9B-435F-467C-960C-3AD2469DCD21}"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7832"/>
            <a:ext cx="7772400" cy="1102519"/>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0965" indent="0" algn="ctr">
              <a:buNone/>
              <a:defRPr>
                <a:solidFill>
                  <a:schemeClr val="tx1">
                    <a:tint val="75000"/>
                  </a:schemeClr>
                </a:solidFill>
              </a:defRPr>
            </a:lvl4pPr>
            <a:lvl5pPr marL="1828165" indent="0" algn="ctr">
              <a:buNone/>
              <a:defRPr>
                <a:solidFill>
                  <a:schemeClr val="tx1">
                    <a:tint val="75000"/>
                  </a:schemeClr>
                </a:solidFill>
              </a:defRPr>
            </a:lvl5pPr>
            <a:lvl6pPr marL="2285365" indent="0" algn="ctr">
              <a:buNone/>
              <a:defRPr>
                <a:solidFill>
                  <a:schemeClr val="tx1">
                    <a:tint val="75000"/>
                  </a:schemeClr>
                </a:solidFill>
              </a:defRPr>
            </a:lvl6pPr>
            <a:lvl7pPr marL="2742565" indent="0" algn="ctr">
              <a:buNone/>
              <a:defRPr>
                <a:solidFill>
                  <a:schemeClr val="tx1">
                    <a:tint val="75000"/>
                  </a:schemeClr>
                </a:solidFill>
              </a:defRPr>
            </a:lvl7pPr>
            <a:lvl8pPr marL="3199765" indent="0" algn="ctr">
              <a:buNone/>
              <a:defRPr>
                <a:solidFill>
                  <a:schemeClr val="tx1">
                    <a:tint val="75000"/>
                  </a:schemeClr>
                </a:solidFill>
              </a:defRPr>
            </a:lvl8pPr>
            <a:lvl9pPr marL="365633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39A4356E-32EB-406B-930E-C5986B16E411}" type="datetimeFigureOut">
              <a:rPr lang="zh-CN" altLang="en-US" smtClean="0">
                <a:solidFill>
                  <a:prstClr val="black">
                    <a:tint val="75000"/>
                  </a:prstClr>
                </a:solidFill>
              </a:rPr>
              <a:t>2021/3/15</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DB5DBF9B-435F-467C-960C-3AD2469DCD21}"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39A4356E-32EB-406B-930E-C5986B16E411}" type="datetimeFigureOut">
              <a:rPr lang="zh-CN" altLang="en-US" smtClean="0">
                <a:solidFill>
                  <a:prstClr val="black">
                    <a:tint val="75000"/>
                  </a:prstClr>
                </a:solidFill>
              </a:rPr>
              <a:t>2021/3/15</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DB5DBF9B-435F-467C-960C-3AD2469DCD21}"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5176"/>
            <a:ext cx="7772400" cy="1021556"/>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0965" indent="0">
              <a:buNone/>
              <a:defRPr sz="1400">
                <a:solidFill>
                  <a:schemeClr val="tx1">
                    <a:tint val="75000"/>
                  </a:schemeClr>
                </a:solidFill>
              </a:defRPr>
            </a:lvl4pPr>
            <a:lvl5pPr marL="1828165" indent="0">
              <a:buNone/>
              <a:defRPr sz="1400">
                <a:solidFill>
                  <a:schemeClr val="tx1">
                    <a:tint val="75000"/>
                  </a:schemeClr>
                </a:solidFill>
              </a:defRPr>
            </a:lvl5pPr>
            <a:lvl6pPr marL="2285365" indent="0">
              <a:buNone/>
              <a:defRPr sz="1400">
                <a:solidFill>
                  <a:schemeClr val="tx1">
                    <a:tint val="75000"/>
                  </a:schemeClr>
                </a:solidFill>
              </a:defRPr>
            </a:lvl6pPr>
            <a:lvl7pPr marL="2742565" indent="0">
              <a:buNone/>
              <a:defRPr sz="1400">
                <a:solidFill>
                  <a:schemeClr val="tx1">
                    <a:tint val="75000"/>
                  </a:schemeClr>
                </a:solidFill>
              </a:defRPr>
            </a:lvl7pPr>
            <a:lvl8pPr marL="3199765" indent="0">
              <a:buNone/>
              <a:defRPr sz="1400">
                <a:solidFill>
                  <a:schemeClr val="tx1">
                    <a:tint val="75000"/>
                  </a:schemeClr>
                </a:solidFill>
              </a:defRPr>
            </a:lvl8pPr>
            <a:lvl9pPr marL="365633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39A4356E-32EB-406B-930E-C5986B16E411}" type="datetimeFigureOut">
              <a:rPr lang="zh-CN" altLang="en-US" smtClean="0">
                <a:solidFill>
                  <a:prstClr val="black">
                    <a:tint val="75000"/>
                  </a:prstClr>
                </a:solidFill>
              </a:rPr>
              <a:t>2021/3/15</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DB5DBF9B-435F-467C-960C-3AD2469DCD21}"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39A4356E-32EB-406B-930E-C5986B16E411}" type="datetimeFigureOut">
              <a:rPr lang="zh-CN" altLang="en-US" smtClean="0">
                <a:solidFill>
                  <a:prstClr val="black">
                    <a:tint val="75000"/>
                  </a:prstClr>
                </a:solidFill>
              </a:rPr>
              <a:t>2021/3/15</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DB5DBF9B-435F-467C-960C-3AD2469DCD21}"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0965" indent="0">
              <a:buNone/>
              <a:defRPr sz="1600" b="1"/>
            </a:lvl4pPr>
            <a:lvl5pPr marL="1828165" indent="0">
              <a:buNone/>
              <a:defRPr sz="1600" b="1"/>
            </a:lvl5pPr>
            <a:lvl6pPr marL="2285365" indent="0">
              <a:buNone/>
              <a:defRPr sz="1600" b="1"/>
            </a:lvl6pPr>
            <a:lvl7pPr marL="2742565" indent="0">
              <a:buNone/>
              <a:defRPr sz="1600" b="1"/>
            </a:lvl7pPr>
            <a:lvl8pPr marL="3199765" indent="0">
              <a:buNone/>
              <a:defRPr sz="1600" b="1"/>
            </a:lvl8pPr>
            <a:lvl9pPr marL="365633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40"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0965" indent="0">
              <a:buNone/>
              <a:defRPr sz="1600" b="1"/>
            </a:lvl4pPr>
            <a:lvl5pPr marL="1828165" indent="0">
              <a:buNone/>
              <a:defRPr sz="1600" b="1"/>
            </a:lvl5pPr>
            <a:lvl6pPr marL="2285365" indent="0">
              <a:buNone/>
              <a:defRPr sz="1600" b="1"/>
            </a:lvl6pPr>
            <a:lvl7pPr marL="2742565" indent="0">
              <a:buNone/>
              <a:defRPr sz="1600" b="1"/>
            </a:lvl7pPr>
            <a:lvl8pPr marL="3199765" indent="0">
              <a:buNone/>
              <a:defRPr sz="1600" b="1"/>
            </a:lvl8pPr>
            <a:lvl9pPr marL="365633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40"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39A4356E-32EB-406B-930E-C5986B16E411}" type="datetimeFigureOut">
              <a:rPr lang="zh-CN" altLang="en-US" smtClean="0">
                <a:solidFill>
                  <a:prstClr val="black">
                    <a:tint val="75000"/>
                  </a:prstClr>
                </a:solidFill>
              </a:rPr>
              <a:t>2021/3/15</a:t>
            </a:fld>
            <a:endParaRPr lang="zh-CN" altLang="en-US">
              <a:solidFill>
                <a:prstClr val="black">
                  <a:tint val="75000"/>
                </a:prstClr>
              </a:solidFill>
            </a:endParaRPr>
          </a:p>
        </p:txBody>
      </p:sp>
      <p:sp>
        <p:nvSpPr>
          <p:cNvPr id="8" name="页脚占位符 7"/>
          <p:cNvSpPr>
            <a:spLocks noGrp="1"/>
          </p:cNvSpPr>
          <p:nvPr>
            <p:ph type="ftr" sz="quarter" idx="11"/>
          </p:nvPr>
        </p:nvSpPr>
        <p:spPr/>
        <p:txBody>
          <a:bodyPr/>
          <a:lstStyle/>
          <a:p>
            <a:endParaRPr lang="zh-CN" altLang="en-US">
              <a:solidFill>
                <a:prstClr val="black">
                  <a:tint val="75000"/>
                </a:prstClr>
              </a:solidFill>
            </a:endParaRPr>
          </a:p>
        </p:txBody>
      </p:sp>
      <p:sp>
        <p:nvSpPr>
          <p:cNvPr id="9" name="灯片编号占位符 8"/>
          <p:cNvSpPr>
            <a:spLocks noGrp="1"/>
          </p:cNvSpPr>
          <p:nvPr>
            <p:ph type="sldNum" sz="quarter" idx="12"/>
          </p:nvPr>
        </p:nvSpPr>
        <p:spPr/>
        <p:txBody>
          <a:bodyPr/>
          <a:lstStyle/>
          <a:p>
            <a:fld id="{DB5DBF9B-435F-467C-960C-3AD2469DCD21}"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39A4356E-32EB-406B-930E-C5986B16E411}" type="datetimeFigureOut">
              <a:rPr lang="zh-CN" altLang="en-US" smtClean="0">
                <a:solidFill>
                  <a:prstClr val="black">
                    <a:tint val="75000"/>
                  </a:prstClr>
                </a:solidFill>
              </a:rPr>
              <a:t>2021/3/15</a:t>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DB5DBF9B-435F-467C-960C-3AD2469DCD21}"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39A4356E-32EB-406B-930E-C5986B16E411}" type="datetimeFigureOut">
              <a:rPr lang="zh-CN" altLang="en-US" smtClean="0"/>
              <a:t>2021/3/15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B5DBF9B-435F-467C-960C-3AD2469DCD21}" type="slidenum">
              <a:rPr lang="zh-CN" altLang="en-US" smtClean="0"/>
              <a:t>‹#›</a:t>
            </a:fld>
            <a:endParaRPr lang="zh-CN" alt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9A4356E-32EB-406B-930E-C5986B16E411}" type="datetimeFigureOut">
              <a:rPr lang="zh-CN" altLang="en-US" smtClean="0">
                <a:solidFill>
                  <a:prstClr val="black">
                    <a:tint val="75000"/>
                  </a:prstClr>
                </a:solidFill>
              </a:rPr>
              <a:t>2021/3/15</a:t>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fld id="{DB5DBF9B-435F-467C-960C-3AD2469DCD21}"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8" y="204787"/>
            <a:ext cx="3008313" cy="871538"/>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04801"/>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8" y="1076328"/>
            <a:ext cx="3008313" cy="3518297"/>
          </a:xfrm>
        </p:spPr>
        <p:txBody>
          <a:bodyPr/>
          <a:lstStyle>
            <a:lvl1pPr marL="0" indent="0">
              <a:buNone/>
              <a:defRPr sz="1400"/>
            </a:lvl1pPr>
            <a:lvl2pPr marL="457200" indent="0">
              <a:buNone/>
              <a:defRPr sz="1200"/>
            </a:lvl2pPr>
            <a:lvl3pPr marL="914400" indent="0">
              <a:buNone/>
              <a:defRPr sz="1000"/>
            </a:lvl3pPr>
            <a:lvl4pPr marL="1370965" indent="0">
              <a:buNone/>
              <a:defRPr sz="900"/>
            </a:lvl4pPr>
            <a:lvl5pPr marL="1828165" indent="0">
              <a:buNone/>
              <a:defRPr sz="900"/>
            </a:lvl5pPr>
            <a:lvl6pPr marL="2285365" indent="0">
              <a:buNone/>
              <a:defRPr sz="900"/>
            </a:lvl6pPr>
            <a:lvl7pPr marL="2742565" indent="0">
              <a:buNone/>
              <a:defRPr sz="900"/>
            </a:lvl7pPr>
            <a:lvl8pPr marL="3199765" indent="0">
              <a:buNone/>
              <a:defRPr sz="900"/>
            </a:lvl8pPr>
            <a:lvl9pPr marL="365633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39A4356E-32EB-406B-930E-C5986B16E411}" type="datetimeFigureOut">
              <a:rPr lang="zh-CN" altLang="en-US" smtClean="0">
                <a:solidFill>
                  <a:prstClr val="black">
                    <a:tint val="75000"/>
                  </a:prstClr>
                </a:solidFill>
              </a:rPr>
              <a:t>2021/3/15</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DB5DBF9B-435F-467C-960C-3AD2469DCD21}"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1"/>
            <a:ext cx="5486400" cy="425054"/>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0965" indent="0">
              <a:buNone/>
              <a:defRPr sz="2000"/>
            </a:lvl4pPr>
            <a:lvl5pPr marL="1828165" indent="0">
              <a:buNone/>
              <a:defRPr sz="2000"/>
            </a:lvl5pPr>
            <a:lvl6pPr marL="2285365" indent="0">
              <a:buNone/>
              <a:defRPr sz="2000"/>
            </a:lvl6pPr>
            <a:lvl7pPr marL="2742565" indent="0">
              <a:buNone/>
              <a:defRPr sz="2000"/>
            </a:lvl7pPr>
            <a:lvl8pPr marL="3199765" indent="0">
              <a:buNone/>
              <a:defRPr sz="2000"/>
            </a:lvl8pPr>
            <a:lvl9pPr marL="3656330" indent="0">
              <a:buNone/>
              <a:defRPr sz="2000"/>
            </a:lvl9pPr>
          </a:lstStyle>
          <a:p>
            <a:endParaRPr lang="zh-CN" altLang="en-US"/>
          </a:p>
        </p:txBody>
      </p:sp>
      <p:sp>
        <p:nvSpPr>
          <p:cNvPr id="4" name="文本占位符 3"/>
          <p:cNvSpPr>
            <a:spLocks noGrp="1"/>
          </p:cNvSpPr>
          <p:nvPr>
            <p:ph type="body" sz="half" idx="2"/>
          </p:nvPr>
        </p:nvSpPr>
        <p:spPr>
          <a:xfrm>
            <a:off x="1792288" y="4025516"/>
            <a:ext cx="5486400" cy="603647"/>
          </a:xfrm>
        </p:spPr>
        <p:txBody>
          <a:bodyPr/>
          <a:lstStyle>
            <a:lvl1pPr marL="0" indent="0">
              <a:buNone/>
              <a:defRPr sz="1400"/>
            </a:lvl1pPr>
            <a:lvl2pPr marL="457200" indent="0">
              <a:buNone/>
              <a:defRPr sz="1200"/>
            </a:lvl2pPr>
            <a:lvl3pPr marL="914400" indent="0">
              <a:buNone/>
              <a:defRPr sz="1000"/>
            </a:lvl3pPr>
            <a:lvl4pPr marL="1370965" indent="0">
              <a:buNone/>
              <a:defRPr sz="900"/>
            </a:lvl4pPr>
            <a:lvl5pPr marL="1828165" indent="0">
              <a:buNone/>
              <a:defRPr sz="900"/>
            </a:lvl5pPr>
            <a:lvl6pPr marL="2285365" indent="0">
              <a:buNone/>
              <a:defRPr sz="900"/>
            </a:lvl6pPr>
            <a:lvl7pPr marL="2742565" indent="0">
              <a:buNone/>
              <a:defRPr sz="900"/>
            </a:lvl7pPr>
            <a:lvl8pPr marL="3199765" indent="0">
              <a:buNone/>
              <a:defRPr sz="900"/>
            </a:lvl8pPr>
            <a:lvl9pPr marL="365633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39A4356E-32EB-406B-930E-C5986B16E411}" type="datetimeFigureOut">
              <a:rPr lang="zh-CN" altLang="en-US" smtClean="0">
                <a:solidFill>
                  <a:prstClr val="black">
                    <a:tint val="75000"/>
                  </a:prstClr>
                </a:solidFill>
              </a:rPr>
              <a:t>2021/3/15</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DB5DBF9B-435F-467C-960C-3AD2469DCD21}"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39A4356E-32EB-406B-930E-C5986B16E411}" type="datetimeFigureOut">
              <a:rPr lang="zh-CN" altLang="en-US" smtClean="0">
                <a:solidFill>
                  <a:prstClr val="black">
                    <a:tint val="75000"/>
                  </a:prstClr>
                </a:solidFill>
              </a:rPr>
              <a:t>2021/3/15</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DB5DBF9B-435F-467C-960C-3AD2469DCD21}"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05980"/>
            <a:ext cx="2057400" cy="4388644"/>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05980"/>
            <a:ext cx="6019800" cy="4388644"/>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39A4356E-32EB-406B-930E-C5986B16E411}" type="datetimeFigureOut">
              <a:rPr lang="zh-CN" altLang="en-US" smtClean="0">
                <a:solidFill>
                  <a:prstClr val="black">
                    <a:tint val="75000"/>
                  </a:prstClr>
                </a:solidFill>
              </a:rPr>
              <a:t>2021/3/15</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DB5DBF9B-435F-467C-960C-3AD2469DCD21}"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
        <p:nvSpPr>
          <p:cNvPr id="7" name="五边形 6"/>
          <p:cNvSpPr/>
          <p:nvPr userDrawn="1"/>
        </p:nvSpPr>
        <p:spPr>
          <a:xfrm>
            <a:off x="-316" y="10"/>
            <a:ext cx="5504548" cy="615347"/>
          </a:xfrm>
          <a:prstGeom prst="homePlate">
            <a:avLst/>
          </a:prstGeom>
          <a:gradFill flip="none" rotWithShape="1">
            <a:gsLst>
              <a:gs pos="100000">
                <a:schemeClr val="bg2">
                  <a:lumMod val="50000"/>
                </a:schemeClr>
              </a:gs>
              <a:gs pos="33000">
                <a:schemeClr val="tx1">
                  <a:lumMod val="85000"/>
                  <a:lumOff val="15000"/>
                </a:scheme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lIns="68570" tIns="34289" rIns="68570" bIns="34289" rtlCol="0" anchor="ctr"/>
          <a:lstStyle/>
          <a:p>
            <a:pPr algn="ctr"/>
            <a:endParaRPr lang="zh-CN" altLang="en-US"/>
          </a:p>
        </p:txBody>
      </p:sp>
      <p:sp>
        <p:nvSpPr>
          <p:cNvPr id="8" name="燕尾形 7"/>
          <p:cNvSpPr/>
          <p:nvPr userDrawn="1"/>
        </p:nvSpPr>
        <p:spPr>
          <a:xfrm>
            <a:off x="5327197" y="1"/>
            <a:ext cx="364922" cy="615350"/>
          </a:xfrm>
          <a:prstGeom prst="chevron">
            <a:avLst>
              <a:gd name="adj" fmla="val 66779"/>
            </a:avLst>
          </a:prstGeom>
          <a:gradFill flip="none" rotWithShape="1">
            <a:gsLst>
              <a:gs pos="100000">
                <a:schemeClr val="bg2">
                  <a:lumMod val="50000"/>
                </a:schemeClr>
              </a:gs>
              <a:gs pos="33000">
                <a:schemeClr val="tx1">
                  <a:lumMod val="85000"/>
                  <a:lumOff val="15000"/>
                </a:schemeClr>
              </a:gs>
            </a:gsLst>
            <a:lin ang="10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68570" tIns="34289" rIns="68570" bIns="34289" rtlCol="0" anchor="ctr"/>
          <a:lstStyle/>
          <a:p>
            <a:pPr algn="ctr"/>
            <a:endParaRPr lang="zh-CN" altLang="en-US">
              <a:solidFill>
                <a:schemeClr val="tx1"/>
              </a:solidFill>
            </a:endParaRPr>
          </a:p>
        </p:txBody>
      </p:sp>
    </p:spTree>
  </p:cSld>
  <p:clrMapOvr>
    <a:masterClrMapping/>
  </p:clrMapOvr>
  <p:transition spd="slow">
    <p:cover/>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7" name="Rectangle 6"/>
          <p:cNvSpPr/>
          <p:nvPr/>
        </p:nvSpPr>
        <p:spPr>
          <a:xfrm>
            <a:off x="690626" y="1010212"/>
            <a:ext cx="7667244" cy="60512"/>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690626" y="3224773"/>
            <a:ext cx="7667244" cy="60512"/>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690626" y="1113584"/>
            <a:ext cx="7667244" cy="20574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7236911" y="3051703"/>
            <a:ext cx="810678" cy="810677"/>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788670" y="1074167"/>
            <a:ext cx="7475220" cy="2276856"/>
          </a:xfrm>
        </p:spPr>
        <p:txBody>
          <a:bodyPr anchor="ctr">
            <a:noAutofit/>
          </a:bodyPr>
          <a:lstStyle>
            <a:lvl1pPr algn="l">
              <a:lnSpc>
                <a:spcPct val="80000"/>
              </a:lnSpc>
              <a:defRPr sz="7200" cap="all" baseline="0">
                <a:blipFill dpi="0" rotWithShape="1">
                  <a:blip r:embed="rId4"/>
                  <a:srcRect/>
                  <a:tile tx="6350" ty="-127000" sx="65000" sy="64000" flip="none" algn="tl"/>
                </a:blipFill>
              </a:defRPr>
            </a:lvl1pPr>
          </a:lstStyle>
          <a:p>
            <a:r>
              <a:rPr lang="zh-CN" altLang="en-US"/>
              <a:t>单击此处编辑母版标题样式</a:t>
            </a:r>
            <a:endParaRPr lang="en-US" dirty="0"/>
          </a:p>
        </p:txBody>
      </p:sp>
      <p:sp>
        <p:nvSpPr>
          <p:cNvPr id="3" name="Subtitle 2"/>
          <p:cNvSpPr>
            <a:spLocks noGrp="1"/>
          </p:cNvSpPr>
          <p:nvPr>
            <p:ph type="subTitle" idx="1"/>
          </p:nvPr>
        </p:nvSpPr>
        <p:spPr>
          <a:xfrm>
            <a:off x="802386" y="3291840"/>
            <a:ext cx="5918454" cy="802386"/>
          </a:xfrm>
        </p:spPr>
        <p:txBody>
          <a:bodyPr>
            <a:normAutofit/>
          </a:bodyPr>
          <a:lstStyle>
            <a:lvl1pPr marL="0" indent="0" algn="l">
              <a:buNone/>
              <a:defRPr sz="1700">
                <a:solidFill>
                  <a:schemeClr val="tx1"/>
                </a:solidFill>
              </a:defRPr>
            </a:lvl1pPr>
            <a:lvl2pPr marL="342900" indent="0" algn="ctr">
              <a:buNone/>
              <a:defRPr sz="1700"/>
            </a:lvl2pPr>
            <a:lvl3pPr marL="685800" indent="0" algn="ctr">
              <a:buNone/>
              <a:defRPr sz="1700"/>
            </a:lvl3pPr>
            <a:lvl4pPr marL="1028700" indent="0" algn="ctr">
              <a:buNone/>
              <a:defRPr sz="1500"/>
            </a:lvl4pPr>
            <a:lvl5pPr marL="1371600" indent="0" algn="ctr">
              <a:buNone/>
              <a:defRPr sz="1500"/>
            </a:lvl5pPr>
            <a:lvl6pPr marL="1713865" indent="0" algn="ctr">
              <a:buNone/>
              <a:defRPr sz="1500"/>
            </a:lvl6pPr>
            <a:lvl7pPr marL="2056765" indent="0" algn="ctr">
              <a:buNone/>
              <a:defRPr sz="1500"/>
            </a:lvl7pPr>
            <a:lvl8pPr marL="2399665" indent="0" algn="ctr">
              <a:buNone/>
              <a:defRPr sz="1500"/>
            </a:lvl8pPr>
            <a:lvl9pPr marL="2742565" indent="0" algn="ctr">
              <a:buNone/>
              <a:defRPr sz="15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83284890-85D2-4D7B-8EF5-15A9C1DB8F42}" type="datetimeFigureOut">
              <a:rPr lang="en-US" dirty="0">
                <a:solidFill>
                  <a:srgbClr val="696464"/>
                </a:solidFill>
              </a:rPr>
              <a:t>3/15/2021</a:t>
            </a:fld>
            <a:endParaRPr lang="en-US" dirty="0">
              <a:solidFill>
                <a:srgbClr val="696464"/>
              </a:solidFill>
            </a:endParaRPr>
          </a:p>
        </p:txBody>
      </p:sp>
      <p:sp>
        <p:nvSpPr>
          <p:cNvPr id="5" name="Footer Placeholder 4"/>
          <p:cNvSpPr>
            <a:spLocks noGrp="1"/>
          </p:cNvSpPr>
          <p:nvPr>
            <p:ph type="ftr" sz="quarter" idx="11"/>
          </p:nvPr>
        </p:nvSpPr>
        <p:spPr/>
        <p:txBody>
          <a:bodyPr/>
          <a:lstStyle/>
          <a:p>
            <a:endParaRPr lang="en-US" dirty="0">
              <a:solidFill>
                <a:srgbClr val="696464"/>
              </a:solidFill>
            </a:endParaRPr>
          </a:p>
        </p:txBody>
      </p:sp>
      <p:sp>
        <p:nvSpPr>
          <p:cNvPr id="6" name="Slide Number Placeholder 5"/>
          <p:cNvSpPr>
            <a:spLocks noGrp="1"/>
          </p:cNvSpPr>
          <p:nvPr>
            <p:ph type="sldNum" sz="quarter" idx="12"/>
          </p:nvPr>
        </p:nvSpPr>
        <p:spPr>
          <a:xfrm>
            <a:off x="7194557" y="3217001"/>
            <a:ext cx="895401" cy="480060"/>
          </a:xfrm>
        </p:spPr>
        <p:txBody>
          <a:bodyPr/>
          <a:lstStyle>
            <a:lvl1pPr>
              <a:defRPr sz="2100"/>
            </a:lvl1pPr>
          </a:lstStyle>
          <a:p>
            <a:fld id="{4FAB73BC-B049-4115-A692-8D63A059BFB8}" type="slidenum">
              <a:rPr lang="en-US" dirty="0"/>
              <a:t>‹#›</a:t>
            </a:fld>
            <a:endParaRPr lang="en-US" dirty="0"/>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hasCustomPrompt="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82F5661D-6934-4B32-B92C-470368BF1EC6}" type="datetimeFigureOut">
              <a:rPr lang="en-US" dirty="0">
                <a:solidFill>
                  <a:srgbClr val="696464"/>
                </a:solidFill>
              </a:rPr>
              <a:t>3/15/2021</a:t>
            </a:fld>
            <a:endParaRPr lang="en-US" dirty="0">
              <a:solidFill>
                <a:srgbClr val="696464"/>
              </a:solidFill>
            </a:endParaRPr>
          </a:p>
        </p:txBody>
      </p:sp>
      <p:sp>
        <p:nvSpPr>
          <p:cNvPr id="5" name="Footer Placeholder 4"/>
          <p:cNvSpPr>
            <a:spLocks noGrp="1"/>
          </p:cNvSpPr>
          <p:nvPr>
            <p:ph type="ftr" sz="quarter" idx="11"/>
          </p:nvPr>
        </p:nvSpPr>
        <p:spPr/>
        <p:txBody>
          <a:bodyPr/>
          <a:lstStyle/>
          <a:p>
            <a:endParaRPr lang="en-US" dirty="0">
              <a:solidFill>
                <a:srgbClr val="696464"/>
              </a:solidFill>
            </a:endParaRPr>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7" name="Rectangle 6"/>
          <p:cNvSpPr/>
          <p:nvPr/>
        </p:nvSpPr>
        <p:spPr>
          <a:xfrm>
            <a:off x="0" y="3688492"/>
            <a:ext cx="9144000" cy="1455008"/>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25346" y="918972"/>
            <a:ext cx="6960870" cy="2640330"/>
          </a:xfrm>
        </p:spPr>
        <p:txBody>
          <a:bodyPr anchor="ctr">
            <a:normAutofit/>
          </a:bodyPr>
          <a:lstStyle>
            <a:lvl1pPr>
              <a:lnSpc>
                <a:spcPct val="80000"/>
              </a:lnSpc>
              <a:defRPr sz="6000" b="0"/>
            </a:lvl1pPr>
          </a:lstStyle>
          <a:p>
            <a:r>
              <a:rPr lang="zh-CN" altLang="en-US"/>
              <a:t>单击此处编辑母版标题样式</a:t>
            </a:r>
            <a:endParaRPr lang="en-US" dirty="0"/>
          </a:p>
        </p:txBody>
      </p:sp>
      <p:sp>
        <p:nvSpPr>
          <p:cNvPr id="3" name="Text Placeholder 2"/>
          <p:cNvSpPr>
            <a:spLocks noGrp="1"/>
          </p:cNvSpPr>
          <p:nvPr>
            <p:ph type="body" idx="1" hasCustomPrompt="1"/>
          </p:nvPr>
        </p:nvSpPr>
        <p:spPr>
          <a:xfrm>
            <a:off x="1624330" y="3765042"/>
            <a:ext cx="6789420" cy="800100"/>
          </a:xfrm>
        </p:spPr>
        <p:txBody>
          <a:bodyPr anchor="t">
            <a:normAutofit/>
          </a:bodyPr>
          <a:lstStyle>
            <a:lvl1pPr marL="0" indent="0">
              <a:buNone/>
              <a:defRPr sz="1500">
                <a:solidFill>
                  <a:schemeClr val="tx1"/>
                </a:solidFill>
              </a:defRPr>
            </a:lvl1pPr>
            <a:lvl2pPr marL="342900" indent="0">
              <a:buNone/>
              <a:defRPr sz="1400">
                <a:solidFill>
                  <a:schemeClr val="tx1">
                    <a:tint val="75000"/>
                  </a:schemeClr>
                </a:solidFill>
              </a:defRPr>
            </a:lvl2pPr>
            <a:lvl3pPr marL="685800" indent="0">
              <a:buNone/>
              <a:defRPr sz="1200">
                <a:solidFill>
                  <a:schemeClr val="tx1">
                    <a:tint val="75000"/>
                  </a:schemeClr>
                </a:solidFill>
              </a:defRPr>
            </a:lvl3pPr>
            <a:lvl4pPr marL="1028700" indent="0">
              <a:buNone/>
              <a:defRPr sz="1100">
                <a:solidFill>
                  <a:schemeClr val="tx1">
                    <a:tint val="75000"/>
                  </a:schemeClr>
                </a:solidFill>
              </a:defRPr>
            </a:lvl4pPr>
            <a:lvl5pPr marL="1371600" indent="0">
              <a:buNone/>
              <a:defRPr sz="1100">
                <a:solidFill>
                  <a:schemeClr val="tx1">
                    <a:tint val="75000"/>
                  </a:schemeClr>
                </a:solidFill>
              </a:defRPr>
            </a:lvl5pPr>
            <a:lvl6pPr marL="1713865" indent="0">
              <a:buNone/>
              <a:defRPr sz="1100">
                <a:solidFill>
                  <a:schemeClr val="tx1">
                    <a:tint val="75000"/>
                  </a:schemeClr>
                </a:solidFill>
              </a:defRPr>
            </a:lvl6pPr>
            <a:lvl7pPr marL="2056765" indent="0">
              <a:buNone/>
              <a:defRPr sz="1100">
                <a:solidFill>
                  <a:schemeClr val="tx1">
                    <a:tint val="75000"/>
                  </a:schemeClr>
                </a:solidFill>
              </a:defRPr>
            </a:lvl7pPr>
            <a:lvl8pPr marL="2399665" indent="0">
              <a:buNone/>
              <a:defRPr sz="1100">
                <a:solidFill>
                  <a:schemeClr val="tx1">
                    <a:tint val="75000"/>
                  </a:schemeClr>
                </a:solidFill>
              </a:defRPr>
            </a:lvl8pPr>
            <a:lvl9pPr marL="2742565" indent="0">
              <a:buNone/>
              <a:defRPr sz="11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a:xfrm>
            <a:off x="6445251" y="4704588"/>
            <a:ext cx="1983232" cy="273844"/>
          </a:xfrm>
        </p:spPr>
        <p:txBody>
          <a:bodyPr/>
          <a:lstStyle/>
          <a:p>
            <a:fld id="{C6F822A4-8DA6-4447-9B1F-C5DB58435268}" type="datetimeFigureOut">
              <a:rPr lang="en-US" dirty="0">
                <a:solidFill>
                  <a:srgbClr val="696464"/>
                </a:solidFill>
              </a:rPr>
              <a:t>3/15/2021</a:t>
            </a:fld>
            <a:endParaRPr lang="en-US" dirty="0">
              <a:solidFill>
                <a:srgbClr val="696464"/>
              </a:solidFill>
            </a:endParaRPr>
          </a:p>
        </p:txBody>
      </p:sp>
      <p:sp>
        <p:nvSpPr>
          <p:cNvPr id="5" name="Footer Placeholder 4"/>
          <p:cNvSpPr>
            <a:spLocks noGrp="1"/>
          </p:cNvSpPr>
          <p:nvPr>
            <p:ph type="ftr" sz="quarter" idx="11"/>
          </p:nvPr>
        </p:nvSpPr>
        <p:spPr>
          <a:xfrm>
            <a:off x="1637031" y="4704588"/>
            <a:ext cx="4745736" cy="273844"/>
          </a:xfrm>
        </p:spPr>
        <p:txBody>
          <a:bodyPr/>
          <a:lstStyle/>
          <a:p>
            <a:endParaRPr lang="en-US" dirty="0">
              <a:solidFill>
                <a:srgbClr val="696464"/>
              </a:solidFill>
            </a:endParaRPr>
          </a:p>
        </p:txBody>
      </p:sp>
      <p:grpSp>
        <p:nvGrpSpPr>
          <p:cNvPr id="8" name="Group 7"/>
          <p:cNvGrpSpPr/>
          <p:nvPr/>
        </p:nvGrpSpPr>
        <p:grpSpPr>
          <a:xfrm>
            <a:off x="673049" y="1744397"/>
            <a:ext cx="810678" cy="810677"/>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632776" y="1879601"/>
            <a:ext cx="891224" cy="540249"/>
          </a:xfrm>
        </p:spPr>
        <p:txBody>
          <a:bodyPr/>
          <a:lstStyle>
            <a:lvl1pPr>
              <a:defRPr sz="2100"/>
            </a:lvl1pPr>
          </a:lstStyle>
          <a:p>
            <a:fld id="{4FAB73BC-B049-4115-A692-8D63A059BFB8}" type="slidenum">
              <a:rPr lang="en-US" dirty="0"/>
              <a:t>‹#›</a:t>
            </a:fld>
            <a:endParaRPr lang="en-US" dirty="0"/>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hasCustomPrompt="1"/>
          </p:nvPr>
        </p:nvSpPr>
        <p:spPr>
          <a:xfrm>
            <a:off x="802386" y="1645920"/>
            <a:ext cx="3566160" cy="2983230"/>
          </a:xfrm>
        </p:spPr>
        <p:txBody>
          <a:bodyPr/>
          <a:lstStyle>
            <a:lvl1pPr>
              <a:defRPr sz="1500"/>
            </a:lvl1pPr>
            <a:lvl2pPr>
              <a:defRPr sz="1400"/>
            </a:lvl2pPr>
            <a:lvl3pPr>
              <a:defRPr sz="1200"/>
            </a:lvl3pPr>
            <a:lvl4pPr>
              <a:defRPr sz="1200"/>
            </a:lvl4pPr>
            <a:lvl5pPr>
              <a:defRPr sz="1200"/>
            </a:lvl5pPr>
            <a:lvl6pPr>
              <a:defRPr sz="1200"/>
            </a:lvl6pPr>
            <a:lvl7pPr>
              <a:defRPr sz="1200"/>
            </a:lvl7pPr>
            <a:lvl8pPr>
              <a:defRPr sz="1200"/>
            </a:lvl8pPr>
            <a:lvl9pPr>
              <a:defRPr sz="12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hasCustomPrompt="1"/>
          </p:nvPr>
        </p:nvSpPr>
        <p:spPr>
          <a:xfrm>
            <a:off x="4773168" y="1645920"/>
            <a:ext cx="3566160" cy="2983230"/>
          </a:xfrm>
        </p:spPr>
        <p:txBody>
          <a:bodyPr/>
          <a:lstStyle>
            <a:lvl1pPr>
              <a:defRPr sz="1500"/>
            </a:lvl1pPr>
            <a:lvl2pPr>
              <a:defRPr sz="1400"/>
            </a:lvl2pPr>
            <a:lvl3pPr>
              <a:defRPr sz="1200"/>
            </a:lvl3pPr>
            <a:lvl4pPr>
              <a:defRPr sz="1200"/>
            </a:lvl4pPr>
            <a:lvl5pPr>
              <a:defRPr sz="1200"/>
            </a:lvl5pPr>
            <a:lvl6pPr>
              <a:defRPr sz="1200"/>
            </a:lvl6pPr>
            <a:lvl7pPr>
              <a:defRPr sz="1200"/>
            </a:lvl7pPr>
            <a:lvl8pPr>
              <a:defRPr sz="1200"/>
            </a:lvl8pPr>
            <a:lvl9pPr>
              <a:defRPr sz="12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E548D31E-DCDA-41A7-9C67-C4B11B94D21D}" type="datetimeFigureOut">
              <a:rPr lang="en-US" dirty="0">
                <a:solidFill>
                  <a:srgbClr val="696464"/>
                </a:solidFill>
              </a:rPr>
              <a:t>3/15/2021</a:t>
            </a:fld>
            <a:endParaRPr lang="en-US" dirty="0">
              <a:solidFill>
                <a:srgbClr val="696464"/>
              </a:solidFill>
            </a:endParaRPr>
          </a:p>
        </p:txBody>
      </p:sp>
      <p:sp>
        <p:nvSpPr>
          <p:cNvPr id="6" name="Footer Placeholder 5"/>
          <p:cNvSpPr>
            <a:spLocks noGrp="1"/>
          </p:cNvSpPr>
          <p:nvPr>
            <p:ph type="ftr" sz="quarter" idx="11"/>
          </p:nvPr>
        </p:nvSpPr>
        <p:spPr/>
        <p:txBody>
          <a:bodyPr/>
          <a:lstStyle/>
          <a:p>
            <a:endParaRPr lang="en-US" dirty="0">
              <a:solidFill>
                <a:srgbClr val="696464"/>
              </a:solidFill>
            </a:endParaRPr>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0965" indent="0">
              <a:buNone/>
              <a:defRPr sz="1600" b="1"/>
            </a:lvl4pPr>
            <a:lvl5pPr marL="1828165" indent="0">
              <a:buNone/>
              <a:defRPr sz="1600" b="1"/>
            </a:lvl5pPr>
            <a:lvl6pPr marL="2285365" indent="0">
              <a:buNone/>
              <a:defRPr sz="1600" b="1"/>
            </a:lvl6pPr>
            <a:lvl7pPr marL="2742565" indent="0">
              <a:buNone/>
              <a:defRPr sz="1600" b="1"/>
            </a:lvl7pPr>
            <a:lvl8pPr marL="3199765" indent="0">
              <a:buNone/>
              <a:defRPr sz="1600" b="1"/>
            </a:lvl8pPr>
            <a:lvl9pPr marL="365633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40"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0965" indent="0">
              <a:buNone/>
              <a:defRPr sz="1600" b="1"/>
            </a:lvl4pPr>
            <a:lvl5pPr marL="1828165" indent="0">
              <a:buNone/>
              <a:defRPr sz="1600" b="1"/>
            </a:lvl5pPr>
            <a:lvl6pPr marL="2285365" indent="0">
              <a:buNone/>
              <a:defRPr sz="1600" b="1"/>
            </a:lvl6pPr>
            <a:lvl7pPr marL="2742565" indent="0">
              <a:buNone/>
              <a:defRPr sz="1600" b="1"/>
            </a:lvl7pPr>
            <a:lvl8pPr marL="3199765" indent="0">
              <a:buNone/>
              <a:defRPr sz="1600" b="1"/>
            </a:lvl8pPr>
            <a:lvl9pPr marL="365633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40"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39A4356E-32EB-406B-930E-C5986B16E411}" type="datetimeFigureOut">
              <a:rPr lang="zh-CN" altLang="en-US" smtClean="0"/>
              <a:t>2021/3/15</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DB5DBF9B-435F-467C-960C-3AD2469DCD21}" type="slidenum">
              <a:rPr lang="zh-CN" altLang="en-US" smtClean="0"/>
              <a:t>‹#›</a:t>
            </a:fld>
            <a:endParaRPr lang="zh-CN" altLang="en-US"/>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zh-CN" altLang="en-US"/>
              <a:t>单击此处编辑母版标题样式</a:t>
            </a:r>
            <a:endParaRPr lang="en-US" dirty="0"/>
          </a:p>
        </p:txBody>
      </p:sp>
      <p:sp>
        <p:nvSpPr>
          <p:cNvPr id="3" name="Text Placeholder 2"/>
          <p:cNvSpPr>
            <a:spLocks noGrp="1"/>
          </p:cNvSpPr>
          <p:nvPr>
            <p:ph type="body" idx="1" hasCustomPrompt="1"/>
          </p:nvPr>
        </p:nvSpPr>
        <p:spPr>
          <a:xfrm>
            <a:off x="800100" y="1536192"/>
            <a:ext cx="3566160" cy="480060"/>
          </a:xfrm>
        </p:spPr>
        <p:txBody>
          <a:bodyPr anchor="ctr">
            <a:normAutofit/>
          </a:bodyPr>
          <a:lstStyle>
            <a:lvl1pPr marL="0" indent="0">
              <a:buNone/>
              <a:defRPr sz="1500" b="1">
                <a:solidFill>
                  <a:schemeClr val="accent1">
                    <a:lumMod val="75000"/>
                  </a:schemeClr>
                </a:solidFill>
              </a:defRPr>
            </a:lvl1pPr>
            <a:lvl2pPr marL="342900" indent="0">
              <a:buNone/>
              <a:defRPr sz="1500" b="1"/>
            </a:lvl2pPr>
            <a:lvl3pPr marL="685800" indent="0">
              <a:buNone/>
              <a:defRPr sz="1400" b="1"/>
            </a:lvl3pPr>
            <a:lvl4pPr marL="1028700" indent="0">
              <a:buNone/>
              <a:defRPr sz="1200" b="1"/>
            </a:lvl4pPr>
            <a:lvl5pPr marL="1371600" indent="0">
              <a:buNone/>
              <a:defRPr sz="1200" b="1"/>
            </a:lvl5pPr>
            <a:lvl6pPr marL="1713865" indent="0">
              <a:buNone/>
              <a:defRPr sz="1200" b="1"/>
            </a:lvl6pPr>
            <a:lvl7pPr marL="2056765" indent="0">
              <a:buNone/>
              <a:defRPr sz="1200" b="1"/>
            </a:lvl7pPr>
            <a:lvl8pPr marL="2399665" indent="0">
              <a:buNone/>
              <a:defRPr sz="1200" b="1"/>
            </a:lvl8pPr>
            <a:lvl9pPr marL="2742565" indent="0">
              <a:buNone/>
              <a:defRPr sz="1200" b="1"/>
            </a:lvl9pPr>
          </a:lstStyle>
          <a:p>
            <a:pPr lvl="0"/>
            <a:r>
              <a:rPr lang="zh-CN" altLang="en-US"/>
              <a:t>编辑母版文本样式</a:t>
            </a:r>
          </a:p>
        </p:txBody>
      </p:sp>
      <p:sp>
        <p:nvSpPr>
          <p:cNvPr id="4" name="Content Placeholder 3"/>
          <p:cNvSpPr>
            <a:spLocks noGrp="1"/>
          </p:cNvSpPr>
          <p:nvPr>
            <p:ph sz="half" idx="2" hasCustomPrompt="1"/>
          </p:nvPr>
        </p:nvSpPr>
        <p:spPr>
          <a:xfrm>
            <a:off x="802386" y="2057400"/>
            <a:ext cx="3566160" cy="2468880"/>
          </a:xfrm>
        </p:spPr>
        <p:txBody>
          <a:bodyPr/>
          <a:lstStyle>
            <a:lvl1pPr>
              <a:defRPr sz="1500"/>
            </a:lvl1pPr>
            <a:lvl2pPr>
              <a:defRPr sz="1400"/>
            </a:lvl2pPr>
            <a:lvl3pPr>
              <a:defRPr sz="1200"/>
            </a:lvl3pPr>
            <a:lvl4pPr>
              <a:defRPr sz="1200"/>
            </a:lvl4pPr>
            <a:lvl5pPr>
              <a:defRPr sz="1200"/>
            </a:lvl5pPr>
            <a:lvl6pPr>
              <a:defRPr sz="1200"/>
            </a:lvl6pPr>
            <a:lvl7pPr>
              <a:defRPr sz="1200"/>
            </a:lvl7pPr>
            <a:lvl8pPr>
              <a:defRPr sz="1200"/>
            </a:lvl8pPr>
            <a:lvl9pPr>
              <a:defRPr sz="12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hasCustomPrompt="1"/>
          </p:nvPr>
        </p:nvSpPr>
        <p:spPr>
          <a:xfrm>
            <a:off x="4773168" y="1536192"/>
            <a:ext cx="3566160" cy="480060"/>
          </a:xfrm>
        </p:spPr>
        <p:txBody>
          <a:bodyPr anchor="ctr">
            <a:normAutofit/>
          </a:bodyPr>
          <a:lstStyle>
            <a:lvl1pPr marL="0" indent="0">
              <a:buNone/>
              <a:defRPr sz="1500" b="1">
                <a:solidFill>
                  <a:schemeClr val="accent1">
                    <a:lumMod val="75000"/>
                  </a:schemeClr>
                </a:solidFill>
              </a:defRPr>
            </a:lvl1pPr>
            <a:lvl2pPr marL="342900" indent="0">
              <a:buNone/>
              <a:defRPr sz="1500" b="1"/>
            </a:lvl2pPr>
            <a:lvl3pPr marL="685800" indent="0">
              <a:buNone/>
              <a:defRPr sz="1400" b="1"/>
            </a:lvl3pPr>
            <a:lvl4pPr marL="1028700" indent="0">
              <a:buNone/>
              <a:defRPr sz="1200" b="1"/>
            </a:lvl4pPr>
            <a:lvl5pPr marL="1371600" indent="0">
              <a:buNone/>
              <a:defRPr sz="1200" b="1"/>
            </a:lvl5pPr>
            <a:lvl6pPr marL="1713865" indent="0">
              <a:buNone/>
              <a:defRPr sz="1200" b="1"/>
            </a:lvl6pPr>
            <a:lvl7pPr marL="2056765" indent="0">
              <a:buNone/>
              <a:defRPr sz="1200" b="1"/>
            </a:lvl7pPr>
            <a:lvl8pPr marL="2399665" indent="0">
              <a:buNone/>
              <a:defRPr sz="1200" b="1"/>
            </a:lvl8pPr>
            <a:lvl9pPr marL="2742565" indent="0">
              <a:buNone/>
              <a:defRPr sz="1200" b="1"/>
            </a:lvl9pPr>
          </a:lstStyle>
          <a:p>
            <a:pPr lvl="0"/>
            <a:r>
              <a:rPr lang="zh-CN" altLang="en-US"/>
              <a:t>编辑母版文本样式</a:t>
            </a:r>
          </a:p>
        </p:txBody>
      </p:sp>
      <p:sp>
        <p:nvSpPr>
          <p:cNvPr id="6" name="Content Placeholder 5"/>
          <p:cNvSpPr>
            <a:spLocks noGrp="1"/>
          </p:cNvSpPr>
          <p:nvPr>
            <p:ph sz="quarter" idx="4" hasCustomPrompt="1"/>
          </p:nvPr>
        </p:nvSpPr>
        <p:spPr>
          <a:xfrm>
            <a:off x="4773168" y="2057400"/>
            <a:ext cx="3566160" cy="2468880"/>
          </a:xfrm>
        </p:spPr>
        <p:txBody>
          <a:bodyPr/>
          <a:lstStyle>
            <a:lvl1pPr>
              <a:defRPr sz="1500"/>
            </a:lvl1pPr>
            <a:lvl2pPr>
              <a:defRPr sz="1400"/>
            </a:lvl2pPr>
            <a:lvl3pPr>
              <a:defRPr sz="1200"/>
            </a:lvl3pPr>
            <a:lvl4pPr>
              <a:defRPr sz="1200"/>
            </a:lvl4pPr>
            <a:lvl5pPr>
              <a:defRPr sz="1200"/>
            </a:lvl5pPr>
            <a:lvl6pPr>
              <a:defRPr sz="1200"/>
            </a:lvl6pPr>
            <a:lvl7pPr>
              <a:defRPr sz="1200"/>
            </a:lvl7pPr>
            <a:lvl8pPr>
              <a:defRPr sz="1200"/>
            </a:lvl8pPr>
            <a:lvl9pPr>
              <a:defRPr sz="12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9B3762C0-B258-48F1-ADE6-176B4174CCDD}" type="datetimeFigureOut">
              <a:rPr lang="en-US" dirty="0">
                <a:solidFill>
                  <a:srgbClr val="696464"/>
                </a:solidFill>
              </a:rPr>
              <a:t>3/15/2021</a:t>
            </a:fld>
            <a:endParaRPr lang="en-US" dirty="0">
              <a:solidFill>
                <a:srgbClr val="696464"/>
              </a:solidFill>
            </a:endParaRPr>
          </a:p>
        </p:txBody>
      </p:sp>
      <p:sp>
        <p:nvSpPr>
          <p:cNvPr id="8" name="Footer Placeholder 7"/>
          <p:cNvSpPr>
            <a:spLocks noGrp="1"/>
          </p:cNvSpPr>
          <p:nvPr>
            <p:ph type="ftr" sz="quarter" idx="11"/>
          </p:nvPr>
        </p:nvSpPr>
        <p:spPr/>
        <p:txBody>
          <a:bodyPr/>
          <a:lstStyle/>
          <a:p>
            <a:endParaRPr lang="en-US" dirty="0">
              <a:solidFill>
                <a:srgbClr val="696464"/>
              </a:solidFill>
            </a:endParaRPr>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677919A6-33EB-49BD-A62F-1FA56B9F9712}" type="datetimeFigureOut">
              <a:rPr lang="en-US" dirty="0">
                <a:solidFill>
                  <a:srgbClr val="696464"/>
                </a:solidFill>
              </a:rPr>
              <a:t>3/15/2021</a:t>
            </a:fld>
            <a:endParaRPr lang="en-US" dirty="0">
              <a:solidFill>
                <a:srgbClr val="696464"/>
              </a:solidFill>
            </a:endParaRPr>
          </a:p>
        </p:txBody>
      </p:sp>
      <p:sp>
        <p:nvSpPr>
          <p:cNvPr id="4" name="Footer Placeholder 3"/>
          <p:cNvSpPr>
            <a:spLocks noGrp="1"/>
          </p:cNvSpPr>
          <p:nvPr>
            <p:ph type="ftr" sz="quarter" idx="11"/>
          </p:nvPr>
        </p:nvSpPr>
        <p:spPr/>
        <p:txBody>
          <a:bodyPr/>
          <a:lstStyle/>
          <a:p>
            <a:endParaRPr lang="en-US" dirty="0">
              <a:solidFill>
                <a:srgbClr val="696464"/>
              </a:solidFill>
            </a:endParaRPr>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A4E7D1B-D673-4CF6-8672-009D42ABD2A0}" type="datetimeFigureOut">
              <a:rPr lang="en-US" dirty="0">
                <a:solidFill>
                  <a:srgbClr val="696464"/>
                </a:solidFill>
              </a:rPr>
              <a:t>3/15/2021</a:t>
            </a:fld>
            <a:endParaRPr lang="en-US" dirty="0">
              <a:solidFill>
                <a:srgbClr val="696464"/>
              </a:solidFill>
            </a:endParaRPr>
          </a:p>
        </p:txBody>
      </p:sp>
      <p:sp>
        <p:nvSpPr>
          <p:cNvPr id="3" name="Footer Placeholder 2"/>
          <p:cNvSpPr>
            <a:spLocks noGrp="1"/>
          </p:cNvSpPr>
          <p:nvPr>
            <p:ph type="ftr" sz="quarter" idx="11"/>
          </p:nvPr>
        </p:nvSpPr>
        <p:spPr/>
        <p:txBody>
          <a:bodyPr/>
          <a:lstStyle/>
          <a:p>
            <a:endParaRPr lang="en-US" dirty="0">
              <a:solidFill>
                <a:srgbClr val="696464"/>
              </a:solidFill>
            </a:endParaRPr>
          </a:p>
        </p:txBody>
      </p:sp>
      <p:sp>
        <p:nvSpPr>
          <p:cNvPr id="4" name="Slide Number Placeholder 3"/>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8" name="Rectangle 7"/>
          <p:cNvSpPr/>
          <p:nvPr/>
        </p:nvSpPr>
        <p:spPr>
          <a:xfrm>
            <a:off x="6227806" y="12"/>
            <a:ext cx="2916194" cy="51434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12230" y="514350"/>
            <a:ext cx="2400300" cy="1303020"/>
          </a:xfrm>
        </p:spPr>
        <p:txBody>
          <a:bodyPr anchor="b">
            <a:normAutofit/>
          </a:bodyPr>
          <a:lstStyle>
            <a:lvl1pPr>
              <a:defRPr sz="2400" b="1"/>
            </a:lvl1pPr>
          </a:lstStyle>
          <a:p>
            <a:r>
              <a:rPr lang="zh-CN" altLang="en-US"/>
              <a:t>单击此处编辑母版标题样式</a:t>
            </a:r>
            <a:endParaRPr lang="en-US" dirty="0"/>
          </a:p>
        </p:txBody>
      </p:sp>
      <p:sp>
        <p:nvSpPr>
          <p:cNvPr id="3" name="Content Placeholder 2"/>
          <p:cNvSpPr>
            <a:spLocks noGrp="1"/>
          </p:cNvSpPr>
          <p:nvPr>
            <p:ph idx="1" hasCustomPrompt="1"/>
          </p:nvPr>
        </p:nvSpPr>
        <p:spPr>
          <a:xfrm>
            <a:off x="628650" y="514350"/>
            <a:ext cx="5033772" cy="3765042"/>
          </a:xfrm>
        </p:spPr>
        <p:txBody>
          <a:bodyPr/>
          <a:lstStyle>
            <a:lvl1pPr>
              <a:defRPr sz="1500"/>
            </a:lvl1pPr>
            <a:lvl2pPr>
              <a:defRPr sz="1400"/>
            </a:lvl2pPr>
            <a:lvl3pPr>
              <a:defRPr sz="1200"/>
            </a:lvl3pPr>
            <a:lvl4pPr>
              <a:defRPr sz="1200"/>
            </a:lvl4pPr>
            <a:lvl5pPr>
              <a:defRPr sz="1200"/>
            </a:lvl5pPr>
            <a:lvl6pPr>
              <a:defRPr sz="1200"/>
            </a:lvl6pPr>
            <a:lvl7pPr>
              <a:defRPr sz="1200"/>
            </a:lvl7pPr>
            <a:lvl8pPr>
              <a:defRPr sz="1200"/>
            </a:lvl8pPr>
            <a:lvl9pPr>
              <a:defRPr sz="12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hasCustomPrompt="1"/>
          </p:nvPr>
        </p:nvSpPr>
        <p:spPr>
          <a:xfrm>
            <a:off x="6412230" y="1817370"/>
            <a:ext cx="2400300" cy="2468880"/>
          </a:xfrm>
        </p:spPr>
        <p:txBody>
          <a:bodyPr>
            <a:normAutofit/>
          </a:bodyPr>
          <a:lstStyle>
            <a:lvl1pPr marL="0" indent="0">
              <a:lnSpc>
                <a:spcPct val="100000"/>
              </a:lnSpc>
              <a:spcBef>
                <a:spcPts val="750"/>
              </a:spcBef>
              <a:buNone/>
              <a:defRPr sz="1100">
                <a:solidFill>
                  <a:schemeClr val="accent1">
                    <a:lumMod val="75000"/>
                  </a:schemeClr>
                </a:solidFill>
              </a:defRPr>
            </a:lvl1pPr>
            <a:lvl2pPr marL="342900" indent="0">
              <a:buNone/>
              <a:defRPr sz="900"/>
            </a:lvl2pPr>
            <a:lvl3pPr marL="685800" indent="0">
              <a:buNone/>
              <a:defRPr sz="800"/>
            </a:lvl3pPr>
            <a:lvl4pPr marL="1028700" indent="0">
              <a:buNone/>
              <a:defRPr sz="700"/>
            </a:lvl4pPr>
            <a:lvl5pPr marL="1371600" indent="0">
              <a:buNone/>
              <a:defRPr sz="700"/>
            </a:lvl5pPr>
            <a:lvl6pPr marL="1713865" indent="0">
              <a:buNone/>
              <a:defRPr sz="700"/>
            </a:lvl6pPr>
            <a:lvl7pPr marL="2056765" indent="0">
              <a:buNone/>
              <a:defRPr sz="700"/>
            </a:lvl7pPr>
            <a:lvl8pPr marL="2399665" indent="0">
              <a:buNone/>
              <a:defRPr sz="700"/>
            </a:lvl8pPr>
            <a:lvl9pPr marL="2742565" indent="0">
              <a:buNone/>
              <a:defRPr sz="700"/>
            </a:lvl9pPr>
          </a:lstStyle>
          <a:p>
            <a:pPr lvl="0"/>
            <a:r>
              <a:rPr lang="zh-CN" altLang="en-US"/>
              <a:t>编辑母版文本样式</a:t>
            </a:r>
          </a:p>
        </p:txBody>
      </p:sp>
      <p:sp>
        <p:nvSpPr>
          <p:cNvPr id="5" name="Date Placeholder 4"/>
          <p:cNvSpPr>
            <a:spLocks noGrp="1"/>
          </p:cNvSpPr>
          <p:nvPr>
            <p:ph type="dt" sz="half" idx="10"/>
          </p:nvPr>
        </p:nvSpPr>
        <p:spPr/>
        <p:txBody>
          <a:bodyPr/>
          <a:lstStyle/>
          <a:p>
            <a:fld id="{DA16AA21-1863-4931-97CB-99D0A168701B}" type="datetimeFigureOut">
              <a:rPr lang="en-US" dirty="0">
                <a:solidFill>
                  <a:srgbClr val="696464"/>
                </a:solidFill>
              </a:rPr>
              <a:t>3/15/2021</a:t>
            </a:fld>
            <a:endParaRPr lang="en-US" dirty="0">
              <a:solidFill>
                <a:srgbClr val="696464"/>
              </a:solidFill>
            </a:endParaRPr>
          </a:p>
        </p:txBody>
      </p:sp>
      <p:sp>
        <p:nvSpPr>
          <p:cNvPr id="6" name="Footer Placeholder 5"/>
          <p:cNvSpPr>
            <a:spLocks noGrp="1"/>
          </p:cNvSpPr>
          <p:nvPr>
            <p:ph type="ftr" sz="quarter" idx="11"/>
          </p:nvPr>
        </p:nvSpPr>
        <p:spPr/>
        <p:txBody>
          <a:bodyPr/>
          <a:lstStyle/>
          <a:p>
            <a:endParaRPr lang="en-US" dirty="0">
              <a:solidFill>
                <a:srgbClr val="696464"/>
              </a:solidFill>
            </a:endParaRPr>
          </a:p>
        </p:txBody>
      </p:sp>
      <p:grpSp>
        <p:nvGrpSpPr>
          <p:cNvPr id="9" name="Group 8"/>
          <p:cNvGrpSpPr>
            <a:grpSpLocks noChangeAspect="1"/>
          </p:cNvGrpSpPr>
          <p:nvPr/>
        </p:nvGrpSpPr>
        <p:grpSpPr>
          <a:xfrm>
            <a:off x="8551294" y="4672261"/>
            <a:ext cx="342900" cy="3429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brightnessContrast bright="-40000" contrast="20000"/>
                        </a14:imgEffect>
                        <a14:imgEffect>
                          <a14:saturation sat="95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11" name="Rectangle 10"/>
          <p:cNvSpPr/>
          <p:nvPr/>
        </p:nvSpPr>
        <p:spPr>
          <a:xfrm>
            <a:off x="6227806" y="12"/>
            <a:ext cx="2916194" cy="51434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12230" y="514350"/>
            <a:ext cx="2400300" cy="1303020"/>
          </a:xfrm>
        </p:spPr>
        <p:txBody>
          <a:bodyPr anchor="b">
            <a:normAutofit/>
          </a:bodyPr>
          <a:lstStyle>
            <a:lvl1pPr>
              <a:defRPr sz="2400" b="1"/>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8" y="0"/>
            <a:ext cx="6227805" cy="5143500"/>
          </a:xfrm>
          <a:solidFill>
            <a:schemeClr val="tx2">
              <a:lumMod val="20000"/>
              <a:lumOff val="80000"/>
            </a:schemeClr>
          </a:solidFill>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3865" indent="0">
              <a:buNone/>
              <a:defRPr sz="1500"/>
            </a:lvl6pPr>
            <a:lvl7pPr marL="2056765" indent="0">
              <a:buNone/>
              <a:defRPr sz="1500"/>
            </a:lvl7pPr>
            <a:lvl8pPr marL="2399665" indent="0">
              <a:buNone/>
              <a:defRPr sz="1500"/>
            </a:lvl8pPr>
            <a:lvl9pPr marL="2742565" indent="0">
              <a:buNone/>
              <a:defRPr sz="1500"/>
            </a:lvl9pPr>
          </a:lstStyle>
          <a:p>
            <a:r>
              <a:rPr lang="zh-CN" altLang="en-US"/>
              <a:t>单击图标添加图片</a:t>
            </a:r>
            <a:endParaRPr lang="en-US" dirty="0"/>
          </a:p>
        </p:txBody>
      </p:sp>
      <p:sp>
        <p:nvSpPr>
          <p:cNvPr id="4" name="Text Placeholder 3"/>
          <p:cNvSpPr>
            <a:spLocks noGrp="1"/>
          </p:cNvSpPr>
          <p:nvPr>
            <p:ph type="body" sz="half" idx="2" hasCustomPrompt="1"/>
          </p:nvPr>
        </p:nvSpPr>
        <p:spPr>
          <a:xfrm>
            <a:off x="6412230" y="1817370"/>
            <a:ext cx="2400300" cy="2468880"/>
          </a:xfrm>
        </p:spPr>
        <p:txBody>
          <a:bodyPr>
            <a:normAutofit/>
          </a:bodyPr>
          <a:lstStyle>
            <a:lvl1pPr marL="0" indent="0">
              <a:lnSpc>
                <a:spcPct val="100000"/>
              </a:lnSpc>
              <a:spcBef>
                <a:spcPts val="750"/>
              </a:spcBef>
              <a:buNone/>
              <a:defRPr sz="1100">
                <a:solidFill>
                  <a:schemeClr val="accent1">
                    <a:lumMod val="75000"/>
                  </a:schemeClr>
                </a:solidFill>
              </a:defRPr>
            </a:lvl1pPr>
            <a:lvl2pPr marL="342900" indent="0">
              <a:buNone/>
              <a:defRPr sz="900"/>
            </a:lvl2pPr>
            <a:lvl3pPr marL="685800" indent="0">
              <a:buNone/>
              <a:defRPr sz="800"/>
            </a:lvl3pPr>
            <a:lvl4pPr marL="1028700" indent="0">
              <a:buNone/>
              <a:defRPr sz="700"/>
            </a:lvl4pPr>
            <a:lvl5pPr marL="1371600" indent="0">
              <a:buNone/>
              <a:defRPr sz="700"/>
            </a:lvl5pPr>
            <a:lvl6pPr marL="1713865" indent="0">
              <a:buNone/>
              <a:defRPr sz="700"/>
            </a:lvl6pPr>
            <a:lvl7pPr marL="2056765" indent="0">
              <a:buNone/>
              <a:defRPr sz="700"/>
            </a:lvl7pPr>
            <a:lvl8pPr marL="2399665" indent="0">
              <a:buNone/>
              <a:defRPr sz="700"/>
            </a:lvl8pPr>
            <a:lvl9pPr marL="2742565" indent="0">
              <a:buNone/>
              <a:defRPr sz="700"/>
            </a:lvl9pPr>
          </a:lstStyle>
          <a:p>
            <a:pPr lvl="0"/>
            <a:r>
              <a:rPr lang="zh-CN" altLang="en-US"/>
              <a:t>编辑母版文本样式</a:t>
            </a:r>
          </a:p>
        </p:txBody>
      </p:sp>
      <p:sp>
        <p:nvSpPr>
          <p:cNvPr id="5" name="Date Placeholder 4"/>
          <p:cNvSpPr>
            <a:spLocks noGrp="1"/>
          </p:cNvSpPr>
          <p:nvPr>
            <p:ph type="dt" sz="half" idx="10"/>
          </p:nvPr>
        </p:nvSpPr>
        <p:spPr/>
        <p:txBody>
          <a:bodyPr/>
          <a:lstStyle/>
          <a:p>
            <a:fld id="{3772C379-9A7C-4C87-A116-CBE9F58B04C5}" type="datetimeFigureOut">
              <a:rPr lang="en-US" dirty="0">
                <a:solidFill>
                  <a:srgbClr val="696464"/>
                </a:solidFill>
              </a:rPr>
              <a:t>3/15/2021</a:t>
            </a:fld>
            <a:endParaRPr lang="en-US" dirty="0">
              <a:solidFill>
                <a:srgbClr val="696464"/>
              </a:solidFill>
            </a:endParaRPr>
          </a:p>
        </p:txBody>
      </p:sp>
      <p:grpSp>
        <p:nvGrpSpPr>
          <p:cNvPr id="8" name="Group 7"/>
          <p:cNvGrpSpPr>
            <a:grpSpLocks noChangeAspect="1"/>
          </p:cNvGrpSpPr>
          <p:nvPr/>
        </p:nvGrpSpPr>
        <p:grpSpPr>
          <a:xfrm>
            <a:off x="8551294" y="4672261"/>
            <a:ext cx="342900" cy="3429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brightnessContrast bright="-40000" contrast="20000"/>
                        </a14:imgEffect>
                        <a14:imgEffect>
                          <a14:saturation sat="95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87157CC2-0FC8-4686-B024-99790E0F5162}" type="datetimeFigureOut">
              <a:rPr lang="en-US" dirty="0">
                <a:solidFill>
                  <a:srgbClr val="696464"/>
                </a:solidFill>
              </a:rPr>
              <a:t>3/15/2021</a:t>
            </a:fld>
            <a:endParaRPr lang="en-US" dirty="0">
              <a:solidFill>
                <a:srgbClr val="696464"/>
              </a:solidFill>
            </a:endParaRPr>
          </a:p>
        </p:txBody>
      </p:sp>
      <p:sp>
        <p:nvSpPr>
          <p:cNvPr id="5" name="Footer Placeholder 4"/>
          <p:cNvSpPr>
            <a:spLocks noGrp="1"/>
          </p:cNvSpPr>
          <p:nvPr>
            <p:ph type="ftr" sz="quarter" idx="11"/>
          </p:nvPr>
        </p:nvSpPr>
        <p:spPr/>
        <p:txBody>
          <a:bodyPr/>
          <a:lstStyle/>
          <a:p>
            <a:endParaRPr lang="en-US" dirty="0">
              <a:solidFill>
                <a:srgbClr val="696464"/>
              </a:solidFill>
            </a:endParaRPr>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83" y="400050"/>
            <a:ext cx="1914525" cy="4229100"/>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hasCustomPrompt="1"/>
          </p:nvPr>
        </p:nvSpPr>
        <p:spPr>
          <a:xfrm>
            <a:off x="800108" y="400050"/>
            <a:ext cx="5629275" cy="4229100"/>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F6764DA5-CD3D-4590-A511-FCD3BC7A793E}" type="datetimeFigureOut">
              <a:rPr lang="en-US" dirty="0">
                <a:solidFill>
                  <a:srgbClr val="696464"/>
                </a:solidFill>
              </a:rPr>
              <a:t>3/15/2021</a:t>
            </a:fld>
            <a:endParaRPr lang="en-US" dirty="0">
              <a:solidFill>
                <a:srgbClr val="696464"/>
              </a:solidFill>
            </a:endParaRPr>
          </a:p>
        </p:txBody>
      </p:sp>
      <p:sp>
        <p:nvSpPr>
          <p:cNvPr id="5" name="Footer Placeholder 4"/>
          <p:cNvSpPr>
            <a:spLocks noGrp="1"/>
          </p:cNvSpPr>
          <p:nvPr>
            <p:ph type="ftr" sz="quarter" idx="11"/>
          </p:nvPr>
        </p:nvSpPr>
        <p:spPr/>
        <p:txBody>
          <a:bodyPr/>
          <a:lstStyle/>
          <a:p>
            <a:endParaRPr lang="en-US" dirty="0">
              <a:solidFill>
                <a:srgbClr val="696464"/>
              </a:solidFill>
            </a:endParaRPr>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
        <p:nvSpPr>
          <p:cNvPr id="7" name="五边形 6"/>
          <p:cNvSpPr/>
          <p:nvPr userDrawn="1"/>
        </p:nvSpPr>
        <p:spPr>
          <a:xfrm>
            <a:off x="-316" y="10"/>
            <a:ext cx="5504548" cy="615347"/>
          </a:xfrm>
          <a:prstGeom prst="homePlate">
            <a:avLst/>
          </a:prstGeom>
          <a:gradFill flip="none" rotWithShape="1">
            <a:gsLst>
              <a:gs pos="100000">
                <a:schemeClr val="bg2">
                  <a:lumMod val="50000"/>
                </a:schemeClr>
              </a:gs>
              <a:gs pos="33000">
                <a:schemeClr val="tx1">
                  <a:lumMod val="85000"/>
                  <a:lumOff val="15000"/>
                </a:scheme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lIns="68570" tIns="34289" rIns="68570" bIns="34289" rtlCol="0" anchor="ctr"/>
          <a:lstStyle/>
          <a:p>
            <a:pPr algn="ctr"/>
            <a:endParaRPr lang="zh-CN" altLang="en-US"/>
          </a:p>
        </p:txBody>
      </p:sp>
      <p:sp>
        <p:nvSpPr>
          <p:cNvPr id="8" name="燕尾形 7"/>
          <p:cNvSpPr/>
          <p:nvPr userDrawn="1"/>
        </p:nvSpPr>
        <p:spPr>
          <a:xfrm>
            <a:off x="5327197" y="1"/>
            <a:ext cx="364922" cy="615350"/>
          </a:xfrm>
          <a:prstGeom prst="chevron">
            <a:avLst>
              <a:gd name="adj" fmla="val 66779"/>
            </a:avLst>
          </a:prstGeom>
          <a:gradFill flip="none" rotWithShape="1">
            <a:gsLst>
              <a:gs pos="100000">
                <a:schemeClr val="bg2">
                  <a:lumMod val="50000"/>
                </a:schemeClr>
              </a:gs>
              <a:gs pos="33000">
                <a:schemeClr val="tx1">
                  <a:lumMod val="85000"/>
                  <a:lumOff val="15000"/>
                </a:schemeClr>
              </a:gs>
            </a:gsLst>
            <a:lin ang="10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68570" tIns="34289" rIns="68570" bIns="34289" rtlCol="0" anchor="ctr"/>
          <a:lstStyle/>
          <a:p>
            <a:pPr algn="ctr"/>
            <a:endParaRPr lang="zh-CN" altLang="en-US">
              <a:solidFill>
                <a:schemeClr val="tx1"/>
              </a:solidFill>
            </a:endParaRPr>
          </a:p>
        </p:txBody>
      </p:sp>
    </p:spTree>
  </p:cSld>
  <p:clrMapOvr>
    <a:masterClrMapping/>
  </p:clrMapOvr>
  <p:transition spd="slow">
    <p:cover/>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cstate="print">
            <a:extLst>
              <a:ext uri="{28A0092B-C50C-407E-A947-70E740481C1C}">
                <a14:useLocalDpi xmlns:a14="http://schemas.microsoft.com/office/drawing/2010/main" val="0"/>
              </a:ext>
            </a:extLst>
          </a:blip>
          <a:srcRect l="4940" t="14156" r="29190" b="19974"/>
          <a:stretch>
            <a:fillRect/>
          </a:stretch>
        </p:blipFill>
        <p:spPr>
          <a:xfrm>
            <a:off x="-1" y="-1"/>
            <a:ext cx="9144001" cy="5143501"/>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28650" y="4767559"/>
            <a:ext cx="2057400" cy="273860"/>
          </a:xfrm>
        </p:spPr>
        <p:txBody>
          <a:bodyPr lIns="68580" tIns="34290" rIns="68580" bIns="34290"/>
          <a:lstStyle/>
          <a:p>
            <a:fld id="{79DABB74-4D87-4262-9DF3-FEED254662BB}" type="datetimeFigureOut">
              <a:rPr lang="zh-CN" altLang="en-US" smtClean="0"/>
              <a:t>2021/3/15</a:t>
            </a:fld>
            <a:endParaRPr lang="zh-CN" altLang="en-US"/>
          </a:p>
        </p:txBody>
      </p:sp>
      <p:sp>
        <p:nvSpPr>
          <p:cNvPr id="3" name="Footer Placeholder 2"/>
          <p:cNvSpPr>
            <a:spLocks noGrp="1"/>
          </p:cNvSpPr>
          <p:nvPr>
            <p:ph type="ftr" sz="quarter" idx="11"/>
          </p:nvPr>
        </p:nvSpPr>
        <p:spPr>
          <a:xfrm>
            <a:off x="3028950" y="4767559"/>
            <a:ext cx="3086100" cy="273860"/>
          </a:xfrm>
        </p:spPr>
        <p:txBody>
          <a:bodyPr lIns="68580" tIns="34290" rIns="68580" bIns="34290"/>
          <a:lstStyle/>
          <a:p>
            <a:endParaRPr lang="zh-CN" altLang="en-US"/>
          </a:p>
        </p:txBody>
      </p:sp>
      <p:sp>
        <p:nvSpPr>
          <p:cNvPr id="4" name="Slide Number Placeholder 3"/>
          <p:cNvSpPr>
            <a:spLocks noGrp="1"/>
          </p:cNvSpPr>
          <p:nvPr>
            <p:ph type="sldNum" sz="quarter" idx="12"/>
          </p:nvPr>
        </p:nvSpPr>
        <p:spPr>
          <a:xfrm>
            <a:off x="6457950" y="4767559"/>
            <a:ext cx="2057400" cy="273860"/>
          </a:xfrm>
        </p:spPr>
        <p:txBody>
          <a:bodyPr lIns="68580" tIns="34290" rIns="68580" bIns="34290"/>
          <a:lstStyle/>
          <a:p>
            <a:fld id="{3A5DEA3F-5985-4DC4-8157-9881354D619E}" type="slidenum">
              <a:rPr lang="zh-CN" altLang="en-US" smtClean="0"/>
              <a:t>‹#›</a:t>
            </a:fld>
            <a:endParaRPr lang="zh-CN" altLang="en-US"/>
          </a:p>
        </p:txBody>
      </p:sp>
      <p:pic>
        <p:nvPicPr>
          <p:cNvPr id="5" name="图片 4"/>
          <p:cNvPicPr>
            <a:picLocks noChangeAspect="1"/>
          </p:cNvPicPr>
          <p:nvPr userDrawn="1"/>
        </p:nvPicPr>
        <p:blipFill rotWithShape="1">
          <a:blip r:embed="rId2" cstate="print">
            <a:biLevel thresh="75000"/>
            <a:extLst>
              <a:ext uri="{28A0092B-C50C-407E-A947-70E740481C1C}">
                <a14:useLocalDpi xmlns:a14="http://schemas.microsoft.com/office/drawing/2010/main" val="0"/>
              </a:ext>
            </a:extLst>
          </a:blip>
          <a:srcRect b="46817"/>
          <a:stretch>
            <a:fillRect/>
          </a:stretch>
        </p:blipFill>
        <p:spPr>
          <a:xfrm>
            <a:off x="-418976" y="-228770"/>
            <a:ext cx="1613988" cy="784718"/>
          </a:xfrm>
          <a:prstGeom prst="rect">
            <a:avLst/>
          </a:prstGeom>
        </p:spPr>
      </p:pic>
      <p:sp>
        <p:nvSpPr>
          <p:cNvPr id="6" name="文本框 5"/>
          <p:cNvSpPr txBox="1"/>
          <p:nvPr userDrawn="1"/>
        </p:nvSpPr>
        <p:spPr>
          <a:xfrm>
            <a:off x="1249756" y="163589"/>
            <a:ext cx="1965960" cy="345281"/>
          </a:xfrm>
          <a:prstGeom prst="rect">
            <a:avLst/>
          </a:prstGeom>
          <a:noFill/>
        </p:spPr>
        <p:txBody>
          <a:bodyPr wrap="none" lIns="68580" tIns="34290" rIns="68580" bIns="34290" rtlCol="0">
            <a:spAutoFit/>
          </a:bodyPr>
          <a:lstStyle/>
          <a:p>
            <a:r>
              <a:rPr lang="zh-CN" altLang="en-US" sz="1800" dirty="0">
                <a:solidFill>
                  <a:schemeClr val="tx1">
                    <a:lumMod val="65000"/>
                    <a:lumOff val="35000"/>
                  </a:schemeClr>
                </a:solidFill>
              </a:rPr>
              <a:t>单击此处添加标题</a:t>
            </a:r>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39A4356E-32EB-406B-930E-C5986B16E411}" type="datetimeFigureOut">
              <a:rPr lang="zh-CN" altLang="en-US" smtClean="0"/>
              <a:t>2021/3/15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DB5DBF9B-435F-467C-960C-3AD2469DCD21}" type="slidenum">
              <a:rPr lang="zh-CN" altLang="en-US" smtClean="0"/>
              <a:t>‹#›</a:t>
            </a:fld>
            <a:endParaRPr lang="zh-CN" altLang="en-US"/>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secHead">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5176"/>
            <a:ext cx="7772400" cy="1021556"/>
          </a:xfrm>
          <a:prstGeom prst="rect">
            <a:avLst/>
          </a:prstGeom>
        </p:spPr>
        <p:txBody>
          <a:bodyPr lIns="91438" tIns="45719" rIns="91438" bIns="45719"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180035"/>
            <a:ext cx="7772400" cy="1125140"/>
          </a:xfrm>
          <a:prstGeom prst="rect">
            <a:avLst/>
          </a:prstGeom>
        </p:spPr>
        <p:txBody>
          <a:bodyPr lIns="91438" tIns="45719" rIns="91438" bIns="45719"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a:xfrm>
            <a:off x="457200" y="4767264"/>
            <a:ext cx="2133600" cy="273844"/>
          </a:xfrm>
          <a:prstGeom prst="rect">
            <a:avLst/>
          </a:prstGeom>
        </p:spPr>
        <p:txBody>
          <a:bodyPr lIns="91438" tIns="45719" rIns="91438" bIns="45719"/>
          <a:lstStyle/>
          <a:p>
            <a:fld id="{17EA8D59-60F5-4A47-A054-1160861B2768}" type="datetimeFigureOut">
              <a:rPr lang="zh-CN" altLang="en-US" smtClean="0"/>
              <a:t>2021/3/15</a:t>
            </a:fld>
            <a:endParaRPr lang="zh-CN" altLang="en-US"/>
          </a:p>
        </p:txBody>
      </p:sp>
      <p:sp>
        <p:nvSpPr>
          <p:cNvPr id="5" name="页脚占位符 4"/>
          <p:cNvSpPr>
            <a:spLocks noGrp="1"/>
          </p:cNvSpPr>
          <p:nvPr>
            <p:ph type="ftr" sz="quarter" idx="11"/>
          </p:nvPr>
        </p:nvSpPr>
        <p:spPr>
          <a:xfrm>
            <a:off x="3124200" y="4767264"/>
            <a:ext cx="2895600" cy="273844"/>
          </a:xfrm>
          <a:prstGeom prst="rect">
            <a:avLst/>
          </a:prstGeom>
        </p:spPr>
        <p:txBody>
          <a:bodyPr lIns="91438" tIns="45719" rIns="91438" bIns="45719"/>
          <a:lstStyle/>
          <a:p>
            <a:endParaRPr lang="zh-CN" altLang="en-US"/>
          </a:p>
        </p:txBody>
      </p:sp>
      <p:sp>
        <p:nvSpPr>
          <p:cNvPr id="6" name="灯片编号占位符 5"/>
          <p:cNvSpPr>
            <a:spLocks noGrp="1"/>
          </p:cNvSpPr>
          <p:nvPr>
            <p:ph type="sldNum" sz="quarter" idx="12"/>
          </p:nvPr>
        </p:nvSpPr>
        <p:spPr>
          <a:xfrm>
            <a:off x="6553200" y="4767264"/>
            <a:ext cx="2133600" cy="273844"/>
          </a:xfrm>
          <a:prstGeom prst="rect">
            <a:avLst/>
          </a:prstGeom>
        </p:spPr>
        <p:txBody>
          <a:bodyPr lIns="91438" tIns="45719" rIns="91438" bIns="45719"/>
          <a:lstStyle/>
          <a:p>
            <a:fld id="{E09B56E0-7568-4E77-846B-9BC6DF93852D}" type="slidenum">
              <a:rPr lang="zh-CN" altLang="en-US" smtClean="0"/>
              <a:t>‹#›</a:t>
            </a:fld>
            <a:endParaRPr lang="zh-CN" altLang="en-US"/>
          </a:p>
        </p:txBody>
      </p:sp>
    </p:spTree>
  </p:cSld>
  <p:clrMapOvr>
    <a:masterClrMapping/>
  </p:clrMapOvr>
  <p:transition spd="slow">
    <p:wip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7819"/>
            <a:ext cx="7772400" cy="1102519"/>
          </a:xfrm>
          <a:prstGeom prst="rect">
            <a:avLst/>
          </a:prstGeom>
        </p:spPr>
        <p:txBody>
          <a:bodyPr/>
          <a:lstStyle/>
          <a:p>
            <a:r>
              <a:rPr lang="zh-CN" altLang="en-US"/>
              <a:t>单击此处编辑母版标题样式</a:t>
            </a:r>
          </a:p>
        </p:txBody>
      </p:sp>
      <p:sp>
        <p:nvSpPr>
          <p:cNvPr id="3" name="副标题 2"/>
          <p:cNvSpPr>
            <a:spLocks noGrp="1"/>
          </p:cNvSpPr>
          <p:nvPr>
            <p:ph type="subTitle" idx="1"/>
          </p:nvPr>
        </p:nvSpPr>
        <p:spPr>
          <a:xfrm>
            <a:off x="1371600" y="2914650"/>
            <a:ext cx="6400800" cy="131445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a:xfrm>
            <a:off x="457200" y="4767263"/>
            <a:ext cx="2133600" cy="273844"/>
          </a:xfrm>
          <a:prstGeom prst="rect">
            <a:avLst/>
          </a:prstGeom>
        </p:spPr>
        <p:txBody>
          <a:bodyPr/>
          <a:lstStyle/>
          <a:p>
            <a:fld id="{17EA8D59-60F5-4A47-A054-1160861B2768}" type="datetimeFigureOut">
              <a:rPr lang="zh-CN" altLang="en-US" smtClean="0"/>
              <a:t>2021/3/15</a:t>
            </a:fld>
            <a:endParaRPr lang="zh-CN" altLang="en-US"/>
          </a:p>
        </p:txBody>
      </p:sp>
      <p:sp>
        <p:nvSpPr>
          <p:cNvPr id="5" name="页脚占位符 4"/>
          <p:cNvSpPr>
            <a:spLocks noGrp="1"/>
          </p:cNvSpPr>
          <p:nvPr>
            <p:ph type="ftr" sz="quarter" idx="11"/>
          </p:nvPr>
        </p:nvSpPr>
        <p:spPr>
          <a:xfrm>
            <a:off x="3124200" y="4767263"/>
            <a:ext cx="2895600" cy="273844"/>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6553200" y="4767263"/>
            <a:ext cx="2133600" cy="273844"/>
          </a:xfrm>
          <a:prstGeom prst="rect">
            <a:avLst/>
          </a:prstGeom>
        </p:spPr>
        <p:txBody>
          <a:bodyPr/>
          <a:lstStyle/>
          <a:p>
            <a:fld id="{E09B56E0-7568-4E77-846B-9BC6DF93852D}" type="slidenum">
              <a:rPr lang="zh-CN" altLang="en-US" smtClean="0"/>
              <a:t>‹#›</a:t>
            </a:fld>
            <a:endParaRPr lang="zh-CN" altLang="en-US"/>
          </a:p>
        </p:txBody>
      </p:sp>
    </p:spTree>
  </p:cSld>
  <p:clrMapOvr>
    <a:masterClrMapping/>
  </p:clrMapOvr>
  <p:transition spd="slow">
    <p:wip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cSld name="Title Slide">
    <p:spTree>
      <p:nvGrpSpPr>
        <p:cNvPr id="1" name=""/>
        <p:cNvGrpSpPr/>
        <p:nvPr/>
      </p:nvGrpSpPr>
      <p:grpSpPr>
        <a:xfrm>
          <a:off x="0" y="0"/>
          <a:ext cx="0" cy="0"/>
          <a:chOff x="0" y="0"/>
          <a:chExt cx="0" cy="0"/>
        </a:xfrm>
      </p:grpSpPr>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457200" y="4767043"/>
            <a:ext cx="2133600" cy="273831"/>
          </a:xfrm>
        </p:spPr>
        <p:txBody>
          <a:bodyPr/>
          <a:lstStyle/>
          <a:p>
            <a:fld id="{39A4356E-32EB-406B-930E-C5986B16E411}" type="datetimeFigureOut">
              <a:rPr lang="zh-CN" altLang="en-US" smtClean="0">
                <a:solidFill>
                  <a:prstClr val="black">
                    <a:tint val="75000"/>
                  </a:prstClr>
                </a:solidFill>
              </a:rPr>
              <a:t>2021/3/15</a:t>
            </a:fld>
            <a:endParaRPr lang="zh-CN" altLang="en-US">
              <a:solidFill>
                <a:prstClr val="black">
                  <a:tint val="75000"/>
                </a:prstClr>
              </a:solidFill>
            </a:endParaRPr>
          </a:p>
        </p:txBody>
      </p:sp>
      <p:sp>
        <p:nvSpPr>
          <p:cNvPr id="3" name="页脚占位符 2"/>
          <p:cNvSpPr>
            <a:spLocks noGrp="1"/>
          </p:cNvSpPr>
          <p:nvPr>
            <p:ph type="ftr" sz="quarter" idx="11"/>
          </p:nvPr>
        </p:nvSpPr>
        <p:spPr>
          <a:xfrm>
            <a:off x="3124200" y="4767043"/>
            <a:ext cx="2895600" cy="273831"/>
          </a:xfrm>
        </p:spPr>
        <p:txBody>
          <a:bodyPr/>
          <a:lstStyle/>
          <a:p>
            <a:endParaRPr lang="zh-CN" altLang="en-US">
              <a:solidFill>
                <a:prstClr val="black">
                  <a:tint val="75000"/>
                </a:prstClr>
              </a:solidFill>
            </a:endParaRPr>
          </a:p>
        </p:txBody>
      </p:sp>
      <p:sp>
        <p:nvSpPr>
          <p:cNvPr id="4" name="灯片编号占位符 3"/>
          <p:cNvSpPr>
            <a:spLocks noGrp="1"/>
          </p:cNvSpPr>
          <p:nvPr>
            <p:ph type="sldNum" sz="quarter" idx="12"/>
          </p:nvPr>
        </p:nvSpPr>
        <p:spPr>
          <a:xfrm>
            <a:off x="6553200" y="4767043"/>
            <a:ext cx="2133600" cy="273831"/>
          </a:xfrm>
        </p:spPr>
        <p:txBody>
          <a:bodyPr/>
          <a:lstStyle/>
          <a:p>
            <a:fld id="{DB5DBF9B-435F-467C-960C-3AD2469DCD21}" type="slidenum">
              <a:rPr lang="zh-CN" altLang="en-US" smtClean="0">
                <a:solidFill>
                  <a:prstClr val="black">
                    <a:tint val="75000"/>
                  </a:prstClr>
                </a:solidFill>
              </a:rPr>
              <a:t>‹#›</a:t>
            </a:fld>
            <a:endParaRPr lang="zh-CN" altLang="en-US">
              <a:solidFill>
                <a:prstClr val="black">
                  <a:tint val="75000"/>
                </a:prstClr>
              </a:solidFill>
            </a:endParaRPr>
          </a:p>
        </p:txBody>
      </p:sp>
      <p:pic>
        <p:nvPicPr>
          <p:cNvPr id="5" name="图片 4" descr="视频水印小"/>
          <p:cNvPicPr>
            <a:picLocks noChangeAspect="1"/>
          </p:cNvPicPr>
          <p:nvPr userDrawn="1"/>
        </p:nvPicPr>
        <p:blipFill>
          <a:blip r:embed="rId2"/>
          <a:stretch>
            <a:fillRect/>
          </a:stretch>
        </p:blipFill>
        <p:spPr>
          <a:xfrm>
            <a:off x="7040245" y="4802918"/>
            <a:ext cx="1463040" cy="202556"/>
          </a:xfrm>
          <a:prstGeom prst="rect">
            <a:avLst/>
          </a:prstGeom>
        </p:spPr>
      </p:pic>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68"/>
            <a:ext cx="8229600" cy="857210"/>
          </a:xfrm>
        </p:spPr>
        <p:txBody>
          <a:bodyPr/>
          <a:lstStyle/>
          <a:p>
            <a:r>
              <a:rPr lang="zh-CN" altLang="en-US"/>
              <a:t>单击此处编辑母版标题样式</a:t>
            </a:r>
          </a:p>
        </p:txBody>
      </p:sp>
      <p:sp>
        <p:nvSpPr>
          <p:cNvPr id="3" name="内容占位符 2"/>
          <p:cNvSpPr>
            <a:spLocks noGrp="1"/>
          </p:cNvSpPr>
          <p:nvPr>
            <p:ph idx="1"/>
          </p:nvPr>
        </p:nvSpPr>
        <p:spPr>
          <a:xfrm>
            <a:off x="457200" y="1200095"/>
            <a:ext cx="8229600" cy="339431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457200" y="4767043"/>
            <a:ext cx="2133600" cy="273831"/>
          </a:xfrm>
        </p:spPr>
        <p:txBody>
          <a:bodyPr/>
          <a:lstStyle/>
          <a:p>
            <a:fld id="{39A4356E-32EB-406B-930E-C5986B16E411}" type="datetimeFigureOut">
              <a:rPr lang="zh-CN" altLang="en-US" smtClean="0"/>
              <a:t>2021/3/15</a:t>
            </a:fld>
            <a:endParaRPr lang="zh-CN" altLang="en-US"/>
          </a:p>
        </p:txBody>
      </p:sp>
      <p:sp>
        <p:nvSpPr>
          <p:cNvPr id="5" name="页脚占位符 4"/>
          <p:cNvSpPr>
            <a:spLocks noGrp="1"/>
          </p:cNvSpPr>
          <p:nvPr>
            <p:ph type="ftr" sz="quarter" idx="11"/>
          </p:nvPr>
        </p:nvSpPr>
        <p:spPr>
          <a:xfrm>
            <a:off x="3124200" y="4767043"/>
            <a:ext cx="2895600" cy="273831"/>
          </a:xfrm>
        </p:spPr>
        <p:txBody>
          <a:bodyPr/>
          <a:lstStyle/>
          <a:p>
            <a:endParaRPr lang="zh-CN" altLang="en-US"/>
          </a:p>
        </p:txBody>
      </p:sp>
      <p:sp>
        <p:nvSpPr>
          <p:cNvPr id="6" name="灯片编号占位符 5"/>
          <p:cNvSpPr>
            <a:spLocks noGrp="1"/>
          </p:cNvSpPr>
          <p:nvPr>
            <p:ph type="sldNum" sz="quarter" idx="12"/>
          </p:nvPr>
        </p:nvSpPr>
        <p:spPr>
          <a:xfrm>
            <a:off x="6553200" y="4767043"/>
            <a:ext cx="2133600" cy="273831"/>
          </a:xfrm>
        </p:spPr>
        <p:txBody>
          <a:bodyPr/>
          <a:lstStyle/>
          <a:p>
            <a:fld id="{DB5DBF9B-435F-467C-960C-3AD2469DCD21}" type="slidenum">
              <a:rPr lang="zh-CN" altLang="en-US" smtClean="0"/>
              <a:t>‹#›</a:t>
            </a:fld>
            <a:endParaRPr lang="zh-CN" altLang="en-US"/>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841772"/>
            <a:ext cx="6858000" cy="1790700"/>
          </a:xfrm>
        </p:spPr>
        <p:txBody>
          <a:bodyPr anchor="b"/>
          <a:lstStyle>
            <a:lvl1pPr algn="ctr">
              <a:defRPr sz="3375"/>
            </a:lvl1pPr>
          </a:lstStyle>
          <a:p>
            <a:pPr fontAlgn="base"/>
            <a:r>
              <a:rPr lang="zh-CN" altLang="en-US" strike="noStrike" noProof="1" smtClean="0"/>
              <a:t>单击此处编辑母版标题样式</a:t>
            </a:r>
            <a:endParaRPr lang="zh-CN" altLang="en-US" strike="noStrike" noProof="1"/>
          </a:p>
        </p:txBody>
      </p:sp>
      <p:sp>
        <p:nvSpPr>
          <p:cNvPr id="3" name="副标题 2"/>
          <p:cNvSpPr>
            <a:spLocks noGrp="1"/>
          </p:cNvSpPr>
          <p:nvPr>
            <p:ph type="subTitle" idx="1"/>
          </p:nvPr>
        </p:nvSpPr>
        <p:spPr>
          <a:xfrm>
            <a:off x="1143000" y="2701529"/>
            <a:ext cx="6858000" cy="1241822"/>
          </a:xfrm>
        </p:spPr>
        <p:txBody>
          <a:bodyPr/>
          <a:lstStyle>
            <a:lvl1pPr marL="0" indent="0" algn="ctr">
              <a:buNone/>
              <a:defRPr sz="1350"/>
            </a:lvl1pPr>
            <a:lvl2pPr marL="257175" indent="0" algn="ctr">
              <a:buNone/>
              <a:defRPr sz="1125"/>
            </a:lvl2pPr>
            <a:lvl3pPr marL="514350" indent="0" algn="ctr">
              <a:buNone/>
              <a:defRPr sz="1015"/>
            </a:lvl3pPr>
            <a:lvl4pPr marL="771525" indent="0" algn="ctr">
              <a:buNone/>
              <a:defRPr sz="900"/>
            </a:lvl4pPr>
            <a:lvl5pPr marL="1028700" indent="0" algn="ctr">
              <a:buNone/>
              <a:defRPr sz="900"/>
            </a:lvl5pPr>
            <a:lvl6pPr marL="1285875" indent="0" algn="ctr">
              <a:buNone/>
              <a:defRPr sz="900"/>
            </a:lvl6pPr>
            <a:lvl7pPr marL="1543050" indent="0" algn="ctr">
              <a:buNone/>
              <a:defRPr sz="900"/>
            </a:lvl7pPr>
            <a:lvl8pPr marL="1800225" indent="0" algn="ctr">
              <a:buNone/>
              <a:defRPr sz="900"/>
            </a:lvl8pPr>
            <a:lvl9pPr marL="2057400" indent="0" algn="ctr">
              <a:buNone/>
              <a:defRPr sz="900"/>
            </a:lvl9pPr>
          </a:lstStyle>
          <a:p>
            <a:pPr fontAlgn="base"/>
            <a:r>
              <a:rPr lang="zh-CN" altLang="en-US" strike="noStrike" noProof="1" smtClean="0"/>
              <a:t>单击此处编辑母版副标题样式</a:t>
            </a:r>
            <a:endParaRPr lang="zh-CN" altLang="en-US" strike="noStrike" noProof="1"/>
          </a:p>
        </p:txBody>
      </p:sp>
      <p:sp>
        <p:nvSpPr>
          <p:cNvPr id="4" name="日期占位符 3"/>
          <p:cNvSpPr>
            <a:spLocks noGrp="1"/>
          </p:cNvSpPr>
          <p:nvPr>
            <p:ph type="dt" sz="half" idx="10"/>
          </p:nvPr>
        </p:nvSpPr>
        <p:spPr/>
        <p:txBody>
          <a:bodyPr/>
          <a:lstStyle/>
          <a:p>
            <a:pPr lvl="0" fontAlgn="base"/>
            <a:endParaRPr lang="zh-CN" altLang="en-US" strike="noStrike" noProof="1">
              <a:latin typeface="Arial" panose="020B0604020202020204" pitchFamily="34" charset="0"/>
            </a:endParaRPr>
          </a:p>
        </p:txBody>
      </p:sp>
      <p:sp>
        <p:nvSpPr>
          <p:cNvPr id="5" name="页脚占位符 4"/>
          <p:cNvSpPr>
            <a:spLocks noGrp="1"/>
          </p:cNvSpPr>
          <p:nvPr>
            <p:ph type="ftr" sz="quarter" idx="11"/>
          </p:nvPr>
        </p:nvSpPr>
        <p:spPr/>
        <p:txBody>
          <a:bodyPr/>
          <a:lstStyle/>
          <a:p>
            <a:pPr lvl="0" fontAlgn="base"/>
            <a:endParaRPr lang="zh-CN" altLang="en-US" strike="noStrike" noProof="1">
              <a:latin typeface="Arial" panose="020B0604020202020204" pitchFamily="34" charset="0"/>
            </a:endParaRPr>
          </a:p>
        </p:txBody>
      </p:sp>
      <p:sp>
        <p:nvSpPr>
          <p:cNvPr id="6" name="灯片编号占位符 5"/>
          <p:cNvSpPr>
            <a:spLocks noGrp="1"/>
          </p:cNvSpPr>
          <p:nvPr>
            <p:ph type="sldNum" sz="quarter" idx="12"/>
          </p:nvPr>
        </p:nvSpPr>
        <p:spPr/>
        <p:txBody>
          <a:bodyPr/>
          <a:lstStyle/>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t>‹#›</a:t>
            </a:fld>
            <a:endParaRPr lang="zh-CN" altLang="en-US" strike="noStrike" noProof="1">
              <a:latin typeface="Arial" panose="020B0604020202020204" pitchFamily="34" charset="0"/>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p>
          <a:p>
            <a:pPr lvl="1" fontAlgn="base"/>
            <a:r>
              <a:rPr lang="zh-CN" altLang="en-US" strike="noStrike" noProof="1" smtClean="0"/>
              <a:t>第二级</a:t>
            </a:r>
          </a:p>
          <a:p>
            <a:pPr lvl="2" fontAlgn="base"/>
            <a:r>
              <a:rPr lang="zh-CN" altLang="en-US" strike="noStrike" noProof="1" smtClean="0"/>
              <a:t>第三级</a:t>
            </a:r>
          </a:p>
          <a:p>
            <a:pPr lvl="3" fontAlgn="base"/>
            <a:r>
              <a:rPr lang="zh-CN" altLang="en-US" strike="noStrike" noProof="1" smtClean="0"/>
              <a:t>第四级</a:t>
            </a:r>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lstStyle/>
          <a:p>
            <a:pPr lvl="0" fontAlgn="base"/>
            <a:endParaRPr lang="zh-CN" altLang="en-US" strike="noStrike" noProof="1">
              <a:latin typeface="Arial" panose="020B0604020202020204" pitchFamily="34" charset="0"/>
            </a:endParaRPr>
          </a:p>
        </p:txBody>
      </p:sp>
      <p:sp>
        <p:nvSpPr>
          <p:cNvPr id="5" name="页脚占位符 4"/>
          <p:cNvSpPr>
            <a:spLocks noGrp="1"/>
          </p:cNvSpPr>
          <p:nvPr>
            <p:ph type="ftr" sz="quarter" idx="11"/>
          </p:nvPr>
        </p:nvSpPr>
        <p:spPr/>
        <p:txBody>
          <a:bodyPr/>
          <a:lstStyle/>
          <a:p>
            <a:pPr lvl="0" fontAlgn="base"/>
            <a:endParaRPr lang="zh-CN" altLang="en-US" strike="noStrike" noProof="1">
              <a:latin typeface="Arial" panose="020B0604020202020204" pitchFamily="34" charset="0"/>
            </a:endParaRPr>
          </a:p>
        </p:txBody>
      </p:sp>
      <p:sp>
        <p:nvSpPr>
          <p:cNvPr id="6" name="灯片编号占位符 5"/>
          <p:cNvSpPr>
            <a:spLocks noGrp="1"/>
          </p:cNvSpPr>
          <p:nvPr>
            <p:ph type="sldNum" sz="quarter" idx="12"/>
          </p:nvPr>
        </p:nvSpPr>
        <p:spPr/>
        <p:txBody>
          <a:bodyPr/>
          <a:lstStyle/>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t>‹#›</a:t>
            </a:fld>
            <a:endParaRPr lang="zh-CN" altLang="en-US" strike="noStrike" noProof="1">
              <a:latin typeface="Arial" panose="020B0604020202020204" pitchFamily="34" charset="0"/>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282304"/>
            <a:ext cx="7886700" cy="2139553"/>
          </a:xfrm>
        </p:spPr>
        <p:txBody>
          <a:bodyPr anchor="b"/>
          <a:lstStyle>
            <a:lvl1pPr>
              <a:defRPr sz="3375"/>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623888" y="3442097"/>
            <a:ext cx="7886700" cy="1125140"/>
          </a:xfrm>
        </p:spPr>
        <p:txBody>
          <a:bodyPr/>
          <a:lstStyle>
            <a:lvl1pPr marL="0" indent="0">
              <a:buNone/>
              <a:defRPr sz="1350">
                <a:solidFill>
                  <a:schemeClr val="tx1">
                    <a:tint val="75000"/>
                  </a:schemeClr>
                </a:solidFill>
              </a:defRPr>
            </a:lvl1pPr>
            <a:lvl2pPr marL="257175" indent="0">
              <a:buNone/>
              <a:defRPr sz="1125">
                <a:solidFill>
                  <a:schemeClr val="tx1">
                    <a:tint val="75000"/>
                  </a:schemeClr>
                </a:solidFill>
              </a:defRPr>
            </a:lvl2pPr>
            <a:lvl3pPr marL="514350" indent="0">
              <a:buNone/>
              <a:defRPr sz="1015">
                <a:solidFill>
                  <a:schemeClr val="tx1">
                    <a:tint val="75000"/>
                  </a:schemeClr>
                </a:solidFill>
              </a:defRPr>
            </a:lvl3pPr>
            <a:lvl4pPr marL="771525" indent="0">
              <a:buNone/>
              <a:defRPr sz="900">
                <a:solidFill>
                  <a:schemeClr val="tx1">
                    <a:tint val="75000"/>
                  </a:schemeClr>
                </a:solidFill>
              </a:defRPr>
            </a:lvl4pPr>
            <a:lvl5pPr marL="1028700" indent="0">
              <a:buNone/>
              <a:defRPr sz="900">
                <a:solidFill>
                  <a:schemeClr val="tx1">
                    <a:tint val="75000"/>
                  </a:schemeClr>
                </a:solidFill>
              </a:defRPr>
            </a:lvl5pPr>
            <a:lvl6pPr marL="1285875" indent="0">
              <a:buNone/>
              <a:defRPr sz="900">
                <a:solidFill>
                  <a:schemeClr val="tx1">
                    <a:tint val="75000"/>
                  </a:schemeClr>
                </a:solidFill>
              </a:defRPr>
            </a:lvl6pPr>
            <a:lvl7pPr marL="1543050" indent="0">
              <a:buNone/>
              <a:defRPr sz="900">
                <a:solidFill>
                  <a:schemeClr val="tx1">
                    <a:tint val="75000"/>
                  </a:schemeClr>
                </a:solidFill>
              </a:defRPr>
            </a:lvl7pPr>
            <a:lvl8pPr marL="1800225" indent="0">
              <a:buNone/>
              <a:defRPr sz="900">
                <a:solidFill>
                  <a:schemeClr val="tx1">
                    <a:tint val="75000"/>
                  </a:schemeClr>
                </a:solidFill>
              </a:defRPr>
            </a:lvl8pPr>
            <a:lvl9pPr marL="2057400" indent="0">
              <a:buNone/>
              <a:defRPr sz="900">
                <a:solidFill>
                  <a:schemeClr val="tx1">
                    <a:tint val="75000"/>
                  </a:schemeClr>
                </a:solidFill>
              </a:defRPr>
            </a:lvl9pPr>
          </a:lstStyle>
          <a:p>
            <a:pPr lvl="0" fontAlgn="base"/>
            <a:r>
              <a:rPr lang="zh-CN" altLang="en-US" strike="noStrike" noProof="1" smtClean="0"/>
              <a:t>单击此处编辑母版文本样式</a:t>
            </a:r>
          </a:p>
        </p:txBody>
      </p:sp>
      <p:sp>
        <p:nvSpPr>
          <p:cNvPr id="4" name="日期占位符 3"/>
          <p:cNvSpPr>
            <a:spLocks noGrp="1"/>
          </p:cNvSpPr>
          <p:nvPr>
            <p:ph type="dt" sz="half" idx="10"/>
          </p:nvPr>
        </p:nvSpPr>
        <p:spPr/>
        <p:txBody>
          <a:bodyPr/>
          <a:lstStyle/>
          <a:p>
            <a:pPr lvl="0" fontAlgn="base"/>
            <a:endParaRPr lang="zh-CN" altLang="en-US" strike="noStrike" noProof="1">
              <a:latin typeface="Arial" panose="020B0604020202020204" pitchFamily="34" charset="0"/>
            </a:endParaRPr>
          </a:p>
        </p:txBody>
      </p:sp>
      <p:sp>
        <p:nvSpPr>
          <p:cNvPr id="5" name="页脚占位符 4"/>
          <p:cNvSpPr>
            <a:spLocks noGrp="1"/>
          </p:cNvSpPr>
          <p:nvPr>
            <p:ph type="ftr" sz="quarter" idx="11"/>
          </p:nvPr>
        </p:nvSpPr>
        <p:spPr/>
        <p:txBody>
          <a:bodyPr/>
          <a:lstStyle/>
          <a:p>
            <a:pPr lvl="0" fontAlgn="base"/>
            <a:endParaRPr lang="zh-CN" altLang="en-US" strike="noStrike" noProof="1">
              <a:latin typeface="Arial" panose="020B0604020202020204" pitchFamily="34" charset="0"/>
            </a:endParaRPr>
          </a:p>
        </p:txBody>
      </p:sp>
      <p:sp>
        <p:nvSpPr>
          <p:cNvPr id="6" name="灯片编号占位符 5"/>
          <p:cNvSpPr>
            <a:spLocks noGrp="1"/>
          </p:cNvSpPr>
          <p:nvPr>
            <p:ph type="sldNum" sz="quarter" idx="12"/>
          </p:nvPr>
        </p:nvSpPr>
        <p:spPr/>
        <p:txBody>
          <a:bodyPr/>
          <a:lstStyle/>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t>‹#›</a:t>
            </a:fld>
            <a:endParaRPr lang="zh-CN" altLang="en-US" strike="noStrike" noProof="1">
              <a:latin typeface="Arial" panose="020B0604020202020204" pitchFamily="34" charset="0"/>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457200" y="1200150"/>
            <a:ext cx="4032504" cy="3394472"/>
          </a:xfrm>
        </p:spPr>
        <p:txBody>
          <a:bodyPr/>
          <a:lstStyle/>
          <a:p>
            <a:pPr lvl="0" fontAlgn="base"/>
            <a:r>
              <a:rPr lang="zh-CN" altLang="en-US" strike="noStrike" noProof="1" smtClean="0"/>
              <a:t>单击此处编辑母版文本样式</a:t>
            </a:r>
          </a:p>
          <a:p>
            <a:pPr lvl="1" fontAlgn="base"/>
            <a:r>
              <a:rPr lang="zh-CN" altLang="en-US" strike="noStrike" noProof="1" smtClean="0"/>
              <a:t>第二级</a:t>
            </a:r>
          </a:p>
          <a:p>
            <a:pPr lvl="2" fontAlgn="base"/>
            <a:r>
              <a:rPr lang="zh-CN" altLang="en-US" strike="noStrike" noProof="1" smtClean="0"/>
              <a:t>第三级</a:t>
            </a:r>
          </a:p>
          <a:p>
            <a:pPr lvl="3" fontAlgn="base"/>
            <a:r>
              <a:rPr lang="zh-CN" altLang="en-US" strike="noStrike" noProof="1" smtClean="0"/>
              <a:t>第四级</a:t>
            </a:r>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54296" y="1200150"/>
            <a:ext cx="4032504" cy="3394472"/>
          </a:xfrm>
        </p:spPr>
        <p:txBody>
          <a:bodyPr/>
          <a:lstStyle/>
          <a:p>
            <a:pPr lvl="0" fontAlgn="base"/>
            <a:r>
              <a:rPr lang="zh-CN" altLang="en-US" strike="noStrike" noProof="1" smtClean="0"/>
              <a:t>单击此处编辑母版文本样式</a:t>
            </a:r>
          </a:p>
          <a:p>
            <a:pPr lvl="1" fontAlgn="base"/>
            <a:r>
              <a:rPr lang="zh-CN" altLang="en-US" strike="noStrike" noProof="1" smtClean="0"/>
              <a:t>第二级</a:t>
            </a:r>
          </a:p>
          <a:p>
            <a:pPr lvl="2" fontAlgn="base"/>
            <a:r>
              <a:rPr lang="zh-CN" altLang="en-US" strike="noStrike" noProof="1" smtClean="0"/>
              <a:t>第三级</a:t>
            </a:r>
          </a:p>
          <a:p>
            <a:pPr lvl="3" fontAlgn="base"/>
            <a:r>
              <a:rPr lang="zh-CN" altLang="en-US" strike="noStrike" noProof="1" smtClean="0"/>
              <a:t>第四级</a:t>
            </a:r>
          </a:p>
          <a:p>
            <a:pPr lvl="4" fontAlgn="base"/>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p:txBody>
          <a:bodyPr/>
          <a:lstStyle/>
          <a:p>
            <a:pPr lvl="0" fontAlgn="base"/>
            <a:endParaRPr lang="zh-CN" altLang="en-US" strike="noStrike" noProof="1">
              <a:latin typeface="Arial" panose="020B0604020202020204" pitchFamily="34" charset="0"/>
            </a:endParaRPr>
          </a:p>
        </p:txBody>
      </p:sp>
      <p:sp>
        <p:nvSpPr>
          <p:cNvPr id="6" name="页脚占位符 5"/>
          <p:cNvSpPr>
            <a:spLocks noGrp="1"/>
          </p:cNvSpPr>
          <p:nvPr>
            <p:ph type="ftr" sz="quarter" idx="11"/>
          </p:nvPr>
        </p:nvSpPr>
        <p:spPr/>
        <p:txBody>
          <a:bodyPr/>
          <a:lstStyle/>
          <a:p>
            <a:pPr lvl="0" fontAlgn="base"/>
            <a:endParaRPr lang="zh-CN" altLang="en-US" strike="noStrike" noProof="1">
              <a:latin typeface="Arial" panose="020B0604020202020204" pitchFamily="34" charset="0"/>
            </a:endParaRPr>
          </a:p>
        </p:txBody>
      </p:sp>
      <p:sp>
        <p:nvSpPr>
          <p:cNvPr id="7" name="灯片编号占位符 6"/>
          <p:cNvSpPr>
            <a:spLocks noGrp="1"/>
          </p:cNvSpPr>
          <p:nvPr>
            <p:ph type="sldNum" sz="quarter" idx="12"/>
          </p:nvPr>
        </p:nvSpPr>
        <p:spPr/>
        <p:txBody>
          <a:bodyPr/>
          <a:lstStyle/>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t>‹#›</a:t>
            </a:fld>
            <a:endParaRPr lang="zh-CN" altLang="en-US" strike="noStrike" noProof="1">
              <a:latin typeface="Arial" panose="020B0604020202020204" pitchFamily="34" charset="0"/>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273844"/>
            <a:ext cx="7886700" cy="994172"/>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890081" y="1333829"/>
            <a:ext cx="3655181" cy="617934"/>
          </a:xfrm>
        </p:spPr>
        <p:txBody>
          <a:bodyPr anchor="ctr" anchorCtr="0"/>
          <a:lstStyle>
            <a:lvl1pPr marL="0" indent="0">
              <a:buNone/>
              <a:defRPr sz="1575"/>
            </a:lvl1pPr>
            <a:lvl2pPr marL="257175" indent="0">
              <a:buNone/>
              <a:defRPr sz="1350"/>
            </a:lvl2pPr>
            <a:lvl3pPr marL="514350" indent="0">
              <a:buNone/>
              <a:defRPr sz="1125"/>
            </a:lvl3pPr>
            <a:lvl4pPr marL="771525" indent="0">
              <a:buNone/>
              <a:defRPr sz="1015"/>
            </a:lvl4pPr>
            <a:lvl5pPr marL="1028700" indent="0">
              <a:buNone/>
              <a:defRPr sz="1015"/>
            </a:lvl5pPr>
            <a:lvl6pPr marL="1285875" indent="0">
              <a:buNone/>
              <a:defRPr sz="1015"/>
            </a:lvl6pPr>
            <a:lvl7pPr marL="1543050" indent="0">
              <a:buNone/>
              <a:defRPr sz="1015"/>
            </a:lvl7pPr>
            <a:lvl8pPr marL="1800225" indent="0">
              <a:buNone/>
              <a:defRPr sz="1015"/>
            </a:lvl8pPr>
            <a:lvl9pPr marL="2057400" indent="0">
              <a:buNone/>
              <a:defRPr sz="1015"/>
            </a:lvl9pPr>
          </a:lstStyle>
          <a:p>
            <a:pPr lvl="0" fontAlgn="base"/>
            <a:r>
              <a:rPr lang="zh-CN" altLang="en-US" strike="noStrike" noProof="1" smtClean="0"/>
              <a:t>单击此处编辑母版文本样式</a:t>
            </a:r>
          </a:p>
        </p:txBody>
      </p:sp>
      <p:sp>
        <p:nvSpPr>
          <p:cNvPr id="4" name="内容占位符 3"/>
          <p:cNvSpPr>
            <a:spLocks noGrp="1"/>
          </p:cNvSpPr>
          <p:nvPr>
            <p:ph sz="half" idx="2"/>
          </p:nvPr>
        </p:nvSpPr>
        <p:spPr>
          <a:xfrm>
            <a:off x="890081" y="1999034"/>
            <a:ext cx="3655181" cy="2643213"/>
          </a:xfrm>
        </p:spPr>
        <p:txBody>
          <a:bodyPr/>
          <a:lstStyle/>
          <a:p>
            <a:pPr lvl="0" fontAlgn="base"/>
            <a:r>
              <a:rPr lang="zh-CN" altLang="en-US" strike="noStrike" noProof="1" smtClean="0"/>
              <a:t>单击此处编辑母版文本样式</a:t>
            </a:r>
          </a:p>
          <a:p>
            <a:pPr lvl="1" fontAlgn="base"/>
            <a:r>
              <a:rPr lang="zh-CN" altLang="en-US" strike="noStrike" noProof="1" smtClean="0"/>
              <a:t>第二级</a:t>
            </a:r>
          </a:p>
          <a:p>
            <a:pPr lvl="2" fontAlgn="base"/>
            <a:r>
              <a:rPr lang="zh-CN" altLang="en-US" strike="noStrike" noProof="1" smtClean="0"/>
              <a:t>第三级</a:t>
            </a:r>
          </a:p>
          <a:p>
            <a:pPr lvl="3" fontAlgn="base"/>
            <a:r>
              <a:rPr lang="zh-CN" altLang="en-US" strike="noStrike" noProof="1" smtClean="0"/>
              <a:t>第四级</a:t>
            </a:r>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92704" y="1333829"/>
            <a:ext cx="3673182" cy="617934"/>
          </a:xfrm>
        </p:spPr>
        <p:txBody>
          <a:bodyPr anchor="ctr" anchorCtr="0"/>
          <a:lstStyle>
            <a:lvl1pPr marL="0" indent="0">
              <a:buNone/>
              <a:defRPr sz="1575"/>
            </a:lvl1pPr>
            <a:lvl2pPr marL="257175" indent="0">
              <a:buNone/>
              <a:defRPr sz="1350"/>
            </a:lvl2pPr>
            <a:lvl3pPr marL="514350" indent="0">
              <a:buNone/>
              <a:defRPr sz="1125"/>
            </a:lvl3pPr>
            <a:lvl4pPr marL="771525" indent="0">
              <a:buNone/>
              <a:defRPr sz="1015"/>
            </a:lvl4pPr>
            <a:lvl5pPr marL="1028700" indent="0">
              <a:buNone/>
              <a:defRPr sz="1015"/>
            </a:lvl5pPr>
            <a:lvl6pPr marL="1285875" indent="0">
              <a:buNone/>
              <a:defRPr sz="1015"/>
            </a:lvl6pPr>
            <a:lvl7pPr marL="1543050" indent="0">
              <a:buNone/>
              <a:defRPr sz="1015"/>
            </a:lvl7pPr>
            <a:lvl8pPr marL="1800225" indent="0">
              <a:buNone/>
              <a:defRPr sz="1015"/>
            </a:lvl8pPr>
            <a:lvl9pPr marL="2057400" indent="0">
              <a:buNone/>
              <a:defRPr sz="1015"/>
            </a:lvl9pPr>
          </a:lstStyle>
          <a:p>
            <a:pPr lvl="0" fontAlgn="base"/>
            <a:r>
              <a:rPr lang="zh-CN" altLang="en-US" strike="noStrike" noProof="1" smtClean="0"/>
              <a:t>单击此处编辑母版文本样式</a:t>
            </a:r>
          </a:p>
        </p:txBody>
      </p:sp>
      <p:sp>
        <p:nvSpPr>
          <p:cNvPr id="6" name="内容占位符 5"/>
          <p:cNvSpPr>
            <a:spLocks noGrp="1"/>
          </p:cNvSpPr>
          <p:nvPr>
            <p:ph sz="quarter" idx="4"/>
          </p:nvPr>
        </p:nvSpPr>
        <p:spPr>
          <a:xfrm>
            <a:off x="4692704" y="1999034"/>
            <a:ext cx="3673182" cy="2643213"/>
          </a:xfrm>
        </p:spPr>
        <p:txBody>
          <a:bodyPr/>
          <a:lstStyle/>
          <a:p>
            <a:pPr lvl="0" fontAlgn="base"/>
            <a:r>
              <a:rPr lang="zh-CN" altLang="en-US" strike="noStrike" noProof="1" smtClean="0"/>
              <a:t>单击此处编辑母版文本样式</a:t>
            </a:r>
          </a:p>
          <a:p>
            <a:pPr lvl="1" fontAlgn="base"/>
            <a:r>
              <a:rPr lang="zh-CN" altLang="en-US" strike="noStrike" noProof="1" smtClean="0"/>
              <a:t>第二级</a:t>
            </a:r>
          </a:p>
          <a:p>
            <a:pPr lvl="2" fontAlgn="base"/>
            <a:r>
              <a:rPr lang="zh-CN" altLang="en-US" strike="noStrike" noProof="1" smtClean="0"/>
              <a:t>第三级</a:t>
            </a:r>
          </a:p>
          <a:p>
            <a:pPr lvl="3" fontAlgn="base"/>
            <a:r>
              <a:rPr lang="zh-CN" altLang="en-US" strike="noStrike" noProof="1" smtClean="0"/>
              <a:t>第四级</a:t>
            </a:r>
          </a:p>
          <a:p>
            <a:pPr lvl="4" fontAlgn="base"/>
            <a:r>
              <a:rPr lang="zh-CN" altLang="en-US" strike="noStrike" noProof="1" smtClean="0"/>
              <a:t>第五级</a:t>
            </a:r>
            <a:endParaRPr lang="zh-CN" altLang="en-US" strike="noStrike" noProof="1"/>
          </a:p>
        </p:txBody>
      </p:sp>
      <p:sp>
        <p:nvSpPr>
          <p:cNvPr id="7" name="日期占位符 6"/>
          <p:cNvSpPr>
            <a:spLocks noGrp="1"/>
          </p:cNvSpPr>
          <p:nvPr>
            <p:ph type="dt" sz="half" idx="10"/>
          </p:nvPr>
        </p:nvSpPr>
        <p:spPr/>
        <p:txBody>
          <a:bodyPr/>
          <a:lstStyle/>
          <a:p>
            <a:pPr lvl="0" fontAlgn="base"/>
            <a:endParaRPr lang="zh-CN" altLang="en-US" strike="noStrike" noProof="1">
              <a:latin typeface="Arial" panose="020B0604020202020204" pitchFamily="34" charset="0"/>
            </a:endParaRPr>
          </a:p>
        </p:txBody>
      </p:sp>
      <p:sp>
        <p:nvSpPr>
          <p:cNvPr id="8" name="页脚占位符 7"/>
          <p:cNvSpPr>
            <a:spLocks noGrp="1"/>
          </p:cNvSpPr>
          <p:nvPr>
            <p:ph type="ftr" sz="quarter" idx="11"/>
          </p:nvPr>
        </p:nvSpPr>
        <p:spPr/>
        <p:txBody>
          <a:bodyPr/>
          <a:lstStyle/>
          <a:p>
            <a:pPr lvl="0" fontAlgn="base"/>
            <a:endParaRPr lang="zh-CN" altLang="en-US" strike="noStrike" noProof="1">
              <a:latin typeface="Arial" panose="020B0604020202020204" pitchFamily="34" charset="0"/>
            </a:endParaRPr>
          </a:p>
        </p:txBody>
      </p:sp>
      <p:sp>
        <p:nvSpPr>
          <p:cNvPr id="9" name="灯片编号占位符 8"/>
          <p:cNvSpPr>
            <a:spLocks noGrp="1"/>
          </p:cNvSpPr>
          <p:nvPr>
            <p:ph type="sldNum" sz="quarter" idx="12"/>
          </p:nvPr>
        </p:nvSpPr>
        <p:spPr/>
        <p:txBody>
          <a:bodyPr/>
          <a:lstStyle/>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t>‹#›</a:t>
            </a:fld>
            <a:endParaRPr lang="zh-CN" altLang="en-US" strike="noStrike" noProof="1">
              <a:latin typeface="Arial" panose="020B0604020202020204" pitchFamily="34" charset="0"/>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9A4356E-32EB-406B-930E-C5986B16E411}" type="datetimeFigureOut">
              <a:rPr lang="zh-CN" altLang="en-US" smtClean="0"/>
              <a:t>2021/3/15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DB5DBF9B-435F-467C-960C-3AD2469DCD21}" type="slidenum">
              <a:rPr lang="zh-CN" altLang="en-US" smtClean="0"/>
              <a:t>‹#›</a:t>
            </a:fld>
            <a:endParaRPr lang="zh-CN" altLang="en-US"/>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日期占位符 2"/>
          <p:cNvSpPr>
            <a:spLocks noGrp="1"/>
          </p:cNvSpPr>
          <p:nvPr>
            <p:ph type="dt" sz="half" idx="10"/>
          </p:nvPr>
        </p:nvSpPr>
        <p:spPr/>
        <p:txBody>
          <a:bodyPr/>
          <a:lstStyle/>
          <a:p>
            <a:pPr lvl="0" fontAlgn="base"/>
            <a:endParaRPr lang="zh-CN" altLang="en-US" strike="noStrike" noProof="1">
              <a:latin typeface="Arial" panose="020B0604020202020204" pitchFamily="34" charset="0"/>
            </a:endParaRPr>
          </a:p>
        </p:txBody>
      </p:sp>
      <p:sp>
        <p:nvSpPr>
          <p:cNvPr id="4" name="页脚占位符 3"/>
          <p:cNvSpPr>
            <a:spLocks noGrp="1"/>
          </p:cNvSpPr>
          <p:nvPr>
            <p:ph type="ftr" sz="quarter" idx="11"/>
          </p:nvPr>
        </p:nvSpPr>
        <p:spPr/>
        <p:txBody>
          <a:bodyPr/>
          <a:lstStyle/>
          <a:p>
            <a:pPr lvl="0" fontAlgn="base"/>
            <a:endParaRPr lang="zh-CN" altLang="en-US" strike="noStrike" noProof="1">
              <a:latin typeface="Arial" panose="020B0604020202020204" pitchFamily="34" charset="0"/>
            </a:endParaRPr>
          </a:p>
        </p:txBody>
      </p:sp>
      <p:sp>
        <p:nvSpPr>
          <p:cNvPr id="5" name="灯片编号占位符 4"/>
          <p:cNvSpPr>
            <a:spLocks noGrp="1"/>
          </p:cNvSpPr>
          <p:nvPr>
            <p:ph type="sldNum" sz="quarter" idx="12"/>
          </p:nvPr>
        </p:nvSpPr>
        <p:spPr/>
        <p:txBody>
          <a:bodyPr/>
          <a:lstStyle/>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t>‹#›</a:t>
            </a:fld>
            <a:endParaRPr lang="zh-CN" altLang="en-US" strike="noStrike" noProof="1">
              <a:latin typeface="Arial" panose="020B0604020202020204" pitchFamily="34" charset="0"/>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lvl="0" fontAlgn="base"/>
            <a:endParaRPr lang="zh-CN" altLang="en-US" strike="noStrike" noProof="1">
              <a:latin typeface="Arial" panose="020B0604020202020204" pitchFamily="34" charset="0"/>
            </a:endParaRPr>
          </a:p>
        </p:txBody>
      </p:sp>
      <p:sp>
        <p:nvSpPr>
          <p:cNvPr id="3" name="页脚占位符 2"/>
          <p:cNvSpPr>
            <a:spLocks noGrp="1"/>
          </p:cNvSpPr>
          <p:nvPr>
            <p:ph type="ftr" sz="quarter" idx="11"/>
          </p:nvPr>
        </p:nvSpPr>
        <p:spPr/>
        <p:txBody>
          <a:bodyPr/>
          <a:lstStyle/>
          <a:p>
            <a:pPr lvl="0" fontAlgn="base"/>
            <a:endParaRPr lang="zh-CN" altLang="en-US" strike="noStrike" noProof="1">
              <a:latin typeface="Arial" panose="020B0604020202020204" pitchFamily="34" charset="0"/>
            </a:endParaRPr>
          </a:p>
        </p:txBody>
      </p:sp>
      <p:sp>
        <p:nvSpPr>
          <p:cNvPr id="4" name="灯片编号占位符 3"/>
          <p:cNvSpPr>
            <a:spLocks noGrp="1"/>
          </p:cNvSpPr>
          <p:nvPr>
            <p:ph type="sldNum" sz="quarter" idx="12"/>
          </p:nvPr>
        </p:nvSpPr>
        <p:spPr/>
        <p:txBody>
          <a:bodyPr/>
          <a:lstStyle/>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t>‹#›</a:t>
            </a:fld>
            <a:endParaRPr lang="zh-CN" altLang="en-US" strike="noStrike" noProof="1">
              <a:latin typeface="Arial" panose="020B0604020202020204" pitchFamily="34" charset="0"/>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342900"/>
            <a:ext cx="2949178" cy="1200150"/>
          </a:xfrm>
        </p:spPr>
        <p:txBody>
          <a:bodyPr anchor="b"/>
          <a:lstStyle>
            <a:lvl1pPr>
              <a:defRPr sz="1800"/>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887391" y="740569"/>
            <a:ext cx="4629150" cy="3655219"/>
          </a:xfrm>
        </p:spPr>
        <p:txBody>
          <a:bodyPr/>
          <a:lstStyle>
            <a:lvl1pPr>
              <a:defRPr sz="1800"/>
            </a:lvl1pPr>
            <a:lvl2pPr>
              <a:defRPr sz="1575"/>
            </a:lvl2pPr>
            <a:lvl3pPr>
              <a:defRPr sz="1350"/>
            </a:lvl3pPr>
            <a:lvl4pPr>
              <a:defRPr sz="1125"/>
            </a:lvl4pPr>
            <a:lvl5pPr>
              <a:defRPr sz="1125"/>
            </a:lvl5pPr>
            <a:lvl6pPr>
              <a:defRPr sz="1125"/>
            </a:lvl6pPr>
            <a:lvl7pPr>
              <a:defRPr sz="1125"/>
            </a:lvl7pPr>
            <a:lvl8pPr>
              <a:defRPr sz="1125"/>
            </a:lvl8pPr>
            <a:lvl9pPr>
              <a:defRPr sz="1125"/>
            </a:lvl9pPr>
          </a:lstStyle>
          <a:p>
            <a:pPr lvl="0" fontAlgn="base"/>
            <a:r>
              <a:rPr lang="zh-CN" altLang="en-US" strike="noStrike" noProof="1" smtClean="0"/>
              <a:t>单击此处编辑母版文本样式</a:t>
            </a:r>
          </a:p>
          <a:p>
            <a:pPr lvl="1" fontAlgn="base"/>
            <a:r>
              <a:rPr lang="zh-CN" altLang="en-US" strike="noStrike" noProof="1" smtClean="0"/>
              <a:t>第二级</a:t>
            </a:r>
          </a:p>
          <a:p>
            <a:pPr lvl="2" fontAlgn="base"/>
            <a:r>
              <a:rPr lang="zh-CN" altLang="en-US" strike="noStrike" noProof="1" smtClean="0"/>
              <a:t>第三级</a:t>
            </a:r>
          </a:p>
          <a:p>
            <a:pPr lvl="3" fontAlgn="base"/>
            <a:r>
              <a:rPr lang="zh-CN" altLang="en-US" strike="noStrike" noProof="1" smtClean="0"/>
              <a:t>第四级</a:t>
            </a:r>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629841" y="1543050"/>
            <a:ext cx="2949178" cy="2858691"/>
          </a:xfrm>
        </p:spPr>
        <p:txBody>
          <a:bodyPr/>
          <a:lstStyle>
            <a:lvl1pPr marL="0" indent="0">
              <a:buNone/>
              <a:defRPr sz="900"/>
            </a:lvl1pPr>
            <a:lvl2pPr marL="257175" indent="0">
              <a:buNone/>
              <a:defRPr sz="790"/>
            </a:lvl2pPr>
            <a:lvl3pPr marL="514350" indent="0">
              <a:buNone/>
              <a:defRPr sz="675"/>
            </a:lvl3pPr>
            <a:lvl4pPr marL="771525" indent="0">
              <a:buNone/>
              <a:defRPr sz="565"/>
            </a:lvl4pPr>
            <a:lvl5pPr marL="1028700" indent="0">
              <a:buNone/>
              <a:defRPr sz="565"/>
            </a:lvl5pPr>
            <a:lvl6pPr marL="1285875" indent="0">
              <a:buNone/>
              <a:defRPr sz="565"/>
            </a:lvl6pPr>
            <a:lvl7pPr marL="1543050" indent="0">
              <a:buNone/>
              <a:defRPr sz="565"/>
            </a:lvl7pPr>
            <a:lvl8pPr marL="1800225" indent="0">
              <a:buNone/>
              <a:defRPr sz="565"/>
            </a:lvl8pPr>
            <a:lvl9pPr marL="2057400" indent="0">
              <a:buNone/>
              <a:defRPr sz="565"/>
            </a:lvl9pPr>
          </a:lstStyle>
          <a:p>
            <a:pPr lvl="0" fontAlgn="base"/>
            <a:r>
              <a:rPr lang="zh-CN" altLang="en-US" strike="noStrike" noProof="1" smtClean="0"/>
              <a:t>单击此处编辑母版文本样式</a:t>
            </a:r>
          </a:p>
        </p:txBody>
      </p:sp>
      <p:sp>
        <p:nvSpPr>
          <p:cNvPr id="5" name="日期占位符 4"/>
          <p:cNvSpPr>
            <a:spLocks noGrp="1"/>
          </p:cNvSpPr>
          <p:nvPr>
            <p:ph type="dt" sz="half" idx="10"/>
          </p:nvPr>
        </p:nvSpPr>
        <p:spPr/>
        <p:txBody>
          <a:bodyPr/>
          <a:lstStyle/>
          <a:p>
            <a:pPr lvl="0" fontAlgn="base"/>
            <a:endParaRPr lang="zh-CN" altLang="en-US" strike="noStrike" noProof="1">
              <a:latin typeface="Arial" panose="020B0604020202020204" pitchFamily="34" charset="0"/>
            </a:endParaRPr>
          </a:p>
        </p:txBody>
      </p:sp>
      <p:sp>
        <p:nvSpPr>
          <p:cNvPr id="6" name="页脚占位符 5"/>
          <p:cNvSpPr>
            <a:spLocks noGrp="1"/>
          </p:cNvSpPr>
          <p:nvPr>
            <p:ph type="ftr" sz="quarter" idx="11"/>
          </p:nvPr>
        </p:nvSpPr>
        <p:spPr/>
        <p:txBody>
          <a:bodyPr/>
          <a:lstStyle/>
          <a:p>
            <a:pPr lvl="0" fontAlgn="base"/>
            <a:endParaRPr lang="zh-CN" altLang="en-US" strike="noStrike" noProof="1">
              <a:latin typeface="Arial" panose="020B0604020202020204" pitchFamily="34" charset="0"/>
            </a:endParaRPr>
          </a:p>
        </p:txBody>
      </p:sp>
      <p:sp>
        <p:nvSpPr>
          <p:cNvPr id="7" name="灯片编号占位符 6"/>
          <p:cNvSpPr>
            <a:spLocks noGrp="1"/>
          </p:cNvSpPr>
          <p:nvPr>
            <p:ph type="sldNum" sz="quarter" idx="12"/>
          </p:nvPr>
        </p:nvSpPr>
        <p:spPr/>
        <p:txBody>
          <a:bodyPr/>
          <a:lstStyle/>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t>‹#›</a:t>
            </a:fld>
            <a:endParaRPr lang="zh-CN" altLang="en-US" strike="noStrike" noProof="1">
              <a:latin typeface="Arial" panose="020B0604020202020204" pitchFamily="34" charset="0"/>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342900"/>
            <a:ext cx="3124012" cy="1200150"/>
          </a:xfrm>
        </p:spPr>
        <p:txBody>
          <a:bodyPr anchor="b"/>
          <a:lstStyle>
            <a:lvl1pPr>
              <a:defRPr sz="1800"/>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3887391" y="342901"/>
            <a:ext cx="4629150" cy="4052888"/>
          </a:xfrm>
        </p:spPr>
        <p:txBody>
          <a:bodyPr/>
          <a:lstStyle>
            <a:lvl1pPr marL="0" indent="0">
              <a:buNone/>
              <a:defRPr sz="1800"/>
            </a:lvl1pPr>
            <a:lvl2pPr marL="257175" indent="0">
              <a:buNone/>
              <a:defRPr sz="1575"/>
            </a:lvl2pPr>
            <a:lvl3pPr marL="514350" indent="0">
              <a:buNone/>
              <a:defRPr sz="1350"/>
            </a:lvl3pPr>
            <a:lvl4pPr marL="771525" indent="0">
              <a:buNone/>
              <a:defRPr sz="1125"/>
            </a:lvl4pPr>
            <a:lvl5pPr marL="1028700" indent="0">
              <a:buNone/>
              <a:defRPr sz="1125"/>
            </a:lvl5pPr>
            <a:lvl6pPr marL="1285875" indent="0">
              <a:buNone/>
              <a:defRPr sz="1125"/>
            </a:lvl6pPr>
            <a:lvl7pPr marL="1543050" indent="0">
              <a:buNone/>
              <a:defRPr sz="1125"/>
            </a:lvl7pPr>
            <a:lvl8pPr marL="1800225" indent="0">
              <a:buNone/>
              <a:defRPr sz="1125"/>
            </a:lvl8pPr>
            <a:lvl9pPr marL="2057400" indent="0">
              <a:buNone/>
              <a:defRPr sz="1125"/>
            </a:lvl9pPr>
          </a:lstStyle>
          <a:p>
            <a:pPr fontAlgn="base"/>
            <a:endParaRPr lang="zh-CN" altLang="en-US" strike="noStrike" noProof="1"/>
          </a:p>
        </p:txBody>
      </p:sp>
      <p:sp>
        <p:nvSpPr>
          <p:cNvPr id="4" name="文本占位符 3"/>
          <p:cNvSpPr>
            <a:spLocks noGrp="1"/>
          </p:cNvSpPr>
          <p:nvPr>
            <p:ph type="body" sz="half" idx="2"/>
          </p:nvPr>
        </p:nvSpPr>
        <p:spPr>
          <a:xfrm>
            <a:off x="629841" y="1543050"/>
            <a:ext cx="3124012" cy="2858691"/>
          </a:xfrm>
        </p:spPr>
        <p:txBody>
          <a:bodyPr/>
          <a:lstStyle>
            <a:lvl1pPr marL="0" indent="0">
              <a:buNone/>
              <a:defRPr sz="1125"/>
            </a:lvl1pPr>
            <a:lvl2pPr marL="257175" indent="0">
              <a:buNone/>
              <a:defRPr sz="1015"/>
            </a:lvl2pPr>
            <a:lvl3pPr marL="514350" indent="0">
              <a:buNone/>
              <a:defRPr sz="900"/>
            </a:lvl3pPr>
            <a:lvl4pPr marL="771525" indent="0">
              <a:buNone/>
              <a:defRPr sz="790"/>
            </a:lvl4pPr>
            <a:lvl5pPr marL="1028700" indent="0">
              <a:buNone/>
              <a:defRPr sz="790"/>
            </a:lvl5pPr>
            <a:lvl6pPr marL="1285875" indent="0">
              <a:buNone/>
              <a:defRPr sz="790"/>
            </a:lvl6pPr>
            <a:lvl7pPr marL="1543050" indent="0">
              <a:buNone/>
              <a:defRPr sz="790"/>
            </a:lvl7pPr>
            <a:lvl8pPr marL="1800225" indent="0">
              <a:buNone/>
              <a:defRPr sz="790"/>
            </a:lvl8pPr>
            <a:lvl9pPr marL="2057400" indent="0">
              <a:buNone/>
              <a:defRPr sz="790"/>
            </a:lvl9pPr>
          </a:lstStyle>
          <a:p>
            <a:pPr lvl="0" fontAlgn="base"/>
            <a:r>
              <a:rPr lang="zh-CN" altLang="en-US" strike="noStrike" noProof="1" smtClean="0"/>
              <a:t>单击此处编辑母版文本样式</a:t>
            </a:r>
          </a:p>
        </p:txBody>
      </p:sp>
      <p:sp>
        <p:nvSpPr>
          <p:cNvPr id="5" name="日期占位符 4"/>
          <p:cNvSpPr>
            <a:spLocks noGrp="1"/>
          </p:cNvSpPr>
          <p:nvPr>
            <p:ph type="dt" sz="half" idx="10"/>
          </p:nvPr>
        </p:nvSpPr>
        <p:spPr/>
        <p:txBody>
          <a:bodyPr/>
          <a:lstStyle/>
          <a:p>
            <a:pPr lvl="0" fontAlgn="base"/>
            <a:endParaRPr lang="zh-CN" altLang="en-US" strike="noStrike" noProof="1">
              <a:latin typeface="Arial" panose="020B0604020202020204" pitchFamily="34" charset="0"/>
            </a:endParaRPr>
          </a:p>
        </p:txBody>
      </p:sp>
      <p:sp>
        <p:nvSpPr>
          <p:cNvPr id="6" name="页脚占位符 5"/>
          <p:cNvSpPr>
            <a:spLocks noGrp="1"/>
          </p:cNvSpPr>
          <p:nvPr>
            <p:ph type="ftr" sz="quarter" idx="11"/>
          </p:nvPr>
        </p:nvSpPr>
        <p:spPr/>
        <p:txBody>
          <a:bodyPr/>
          <a:lstStyle/>
          <a:p>
            <a:pPr lvl="0" fontAlgn="base"/>
            <a:endParaRPr lang="zh-CN" altLang="en-US" strike="noStrike" noProof="1">
              <a:latin typeface="Arial" panose="020B0604020202020204" pitchFamily="34" charset="0"/>
            </a:endParaRPr>
          </a:p>
        </p:txBody>
      </p:sp>
      <p:sp>
        <p:nvSpPr>
          <p:cNvPr id="7" name="灯片编号占位符 6"/>
          <p:cNvSpPr>
            <a:spLocks noGrp="1"/>
          </p:cNvSpPr>
          <p:nvPr>
            <p:ph type="sldNum" sz="quarter" idx="12"/>
          </p:nvPr>
        </p:nvSpPr>
        <p:spPr/>
        <p:txBody>
          <a:bodyPr/>
          <a:lstStyle/>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t>‹#›</a:t>
            </a:fld>
            <a:endParaRPr lang="zh-CN" altLang="en-US" strike="noStrike" noProof="1">
              <a:latin typeface="Arial" panose="020B0604020202020204" pitchFamily="34" charset="0"/>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p>
          <a:p>
            <a:pPr lvl="1" fontAlgn="base"/>
            <a:r>
              <a:rPr lang="zh-CN" altLang="en-US" strike="noStrike" noProof="1" smtClean="0"/>
              <a:t>第二级</a:t>
            </a:r>
          </a:p>
          <a:p>
            <a:pPr lvl="2" fontAlgn="base"/>
            <a:r>
              <a:rPr lang="zh-CN" altLang="en-US" strike="noStrike" noProof="1" smtClean="0"/>
              <a:t>第三级</a:t>
            </a:r>
          </a:p>
          <a:p>
            <a:pPr lvl="3" fontAlgn="base"/>
            <a:r>
              <a:rPr lang="zh-CN" altLang="en-US" strike="noStrike" noProof="1" smtClean="0"/>
              <a:t>第四级</a:t>
            </a:r>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lstStyle/>
          <a:p>
            <a:pPr lvl="0" fontAlgn="base"/>
            <a:endParaRPr lang="zh-CN" altLang="en-US" strike="noStrike" noProof="1">
              <a:latin typeface="Arial" panose="020B0604020202020204" pitchFamily="34" charset="0"/>
            </a:endParaRPr>
          </a:p>
        </p:txBody>
      </p:sp>
      <p:sp>
        <p:nvSpPr>
          <p:cNvPr id="5" name="页脚占位符 4"/>
          <p:cNvSpPr>
            <a:spLocks noGrp="1"/>
          </p:cNvSpPr>
          <p:nvPr>
            <p:ph type="ftr" sz="quarter" idx="11"/>
          </p:nvPr>
        </p:nvSpPr>
        <p:spPr/>
        <p:txBody>
          <a:bodyPr/>
          <a:lstStyle/>
          <a:p>
            <a:pPr lvl="0" fontAlgn="base"/>
            <a:endParaRPr lang="zh-CN" altLang="en-US" strike="noStrike" noProof="1">
              <a:latin typeface="Arial" panose="020B0604020202020204" pitchFamily="34" charset="0"/>
            </a:endParaRPr>
          </a:p>
        </p:txBody>
      </p:sp>
      <p:sp>
        <p:nvSpPr>
          <p:cNvPr id="6" name="灯片编号占位符 5"/>
          <p:cNvSpPr>
            <a:spLocks noGrp="1"/>
          </p:cNvSpPr>
          <p:nvPr>
            <p:ph type="sldNum" sz="quarter" idx="12"/>
          </p:nvPr>
        </p:nvSpPr>
        <p:spPr/>
        <p:txBody>
          <a:bodyPr/>
          <a:lstStyle/>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t>‹#›</a:t>
            </a:fld>
            <a:endParaRPr lang="zh-CN" altLang="en-US" strike="noStrike" noProof="1">
              <a:latin typeface="Arial" panose="020B0604020202020204" pitchFamily="34" charset="0"/>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05979"/>
            <a:ext cx="2057400" cy="4388644"/>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457200" y="205979"/>
            <a:ext cx="6052931" cy="4388644"/>
          </a:xfrm>
        </p:spPr>
        <p:txBody>
          <a:bodyPr vert="eaVert"/>
          <a:lstStyle/>
          <a:p>
            <a:pPr lvl="0" fontAlgn="base"/>
            <a:r>
              <a:rPr lang="zh-CN" altLang="en-US" strike="noStrike" noProof="1" smtClean="0"/>
              <a:t>单击此处编辑母版文本样式</a:t>
            </a:r>
          </a:p>
          <a:p>
            <a:pPr lvl="1" fontAlgn="base"/>
            <a:r>
              <a:rPr lang="zh-CN" altLang="en-US" strike="noStrike" noProof="1" smtClean="0"/>
              <a:t>第二级</a:t>
            </a:r>
          </a:p>
          <a:p>
            <a:pPr lvl="2" fontAlgn="base"/>
            <a:r>
              <a:rPr lang="zh-CN" altLang="en-US" strike="noStrike" noProof="1" smtClean="0"/>
              <a:t>第三级</a:t>
            </a:r>
          </a:p>
          <a:p>
            <a:pPr lvl="3" fontAlgn="base"/>
            <a:r>
              <a:rPr lang="zh-CN" altLang="en-US" strike="noStrike" noProof="1" smtClean="0"/>
              <a:t>第四级</a:t>
            </a:r>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lstStyle/>
          <a:p>
            <a:pPr lvl="0" fontAlgn="base"/>
            <a:endParaRPr lang="zh-CN" altLang="en-US" strike="noStrike" noProof="1">
              <a:latin typeface="Arial" panose="020B0604020202020204" pitchFamily="34" charset="0"/>
            </a:endParaRPr>
          </a:p>
        </p:txBody>
      </p:sp>
      <p:sp>
        <p:nvSpPr>
          <p:cNvPr id="5" name="页脚占位符 4"/>
          <p:cNvSpPr>
            <a:spLocks noGrp="1"/>
          </p:cNvSpPr>
          <p:nvPr>
            <p:ph type="ftr" sz="quarter" idx="11"/>
          </p:nvPr>
        </p:nvSpPr>
        <p:spPr/>
        <p:txBody>
          <a:bodyPr/>
          <a:lstStyle/>
          <a:p>
            <a:pPr lvl="0" fontAlgn="base"/>
            <a:endParaRPr lang="zh-CN" altLang="en-US" strike="noStrike" noProof="1">
              <a:latin typeface="Arial" panose="020B0604020202020204" pitchFamily="34" charset="0"/>
            </a:endParaRPr>
          </a:p>
        </p:txBody>
      </p:sp>
      <p:sp>
        <p:nvSpPr>
          <p:cNvPr id="6" name="灯片编号占位符 5"/>
          <p:cNvSpPr>
            <a:spLocks noGrp="1"/>
          </p:cNvSpPr>
          <p:nvPr>
            <p:ph type="sldNum" sz="quarter" idx="12"/>
          </p:nvPr>
        </p:nvSpPr>
        <p:spPr/>
        <p:txBody>
          <a:bodyPr/>
          <a:lstStyle/>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t>‹#›</a:t>
            </a:fld>
            <a:endParaRPr lang="zh-CN" altLang="en-US" strike="noStrike" noProof="1">
              <a:latin typeface="Arial" panose="020B0604020202020204" pitchFamily="34" charset="0"/>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8" y="204787"/>
            <a:ext cx="3008313" cy="871538"/>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04801"/>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8" y="1076328"/>
            <a:ext cx="3008313" cy="3518297"/>
          </a:xfrm>
        </p:spPr>
        <p:txBody>
          <a:bodyPr/>
          <a:lstStyle>
            <a:lvl1pPr marL="0" indent="0">
              <a:buNone/>
              <a:defRPr sz="1400"/>
            </a:lvl1pPr>
            <a:lvl2pPr marL="457200" indent="0">
              <a:buNone/>
              <a:defRPr sz="1200"/>
            </a:lvl2pPr>
            <a:lvl3pPr marL="914400" indent="0">
              <a:buNone/>
              <a:defRPr sz="1000"/>
            </a:lvl3pPr>
            <a:lvl4pPr marL="1370965" indent="0">
              <a:buNone/>
              <a:defRPr sz="900"/>
            </a:lvl4pPr>
            <a:lvl5pPr marL="1828165" indent="0">
              <a:buNone/>
              <a:defRPr sz="900"/>
            </a:lvl5pPr>
            <a:lvl6pPr marL="2285365" indent="0">
              <a:buNone/>
              <a:defRPr sz="900"/>
            </a:lvl6pPr>
            <a:lvl7pPr marL="2742565" indent="0">
              <a:buNone/>
              <a:defRPr sz="900"/>
            </a:lvl7pPr>
            <a:lvl8pPr marL="3199765" indent="0">
              <a:buNone/>
              <a:defRPr sz="900"/>
            </a:lvl8pPr>
            <a:lvl9pPr marL="365633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39A4356E-32EB-406B-930E-C5986B16E411}" type="datetimeFigureOut">
              <a:rPr lang="zh-CN" altLang="en-US" smtClean="0"/>
              <a:t>2021/3/15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B5DBF9B-435F-467C-960C-3AD2469DCD21}"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1"/>
            <a:ext cx="5486400" cy="425054"/>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0965" indent="0">
              <a:buNone/>
              <a:defRPr sz="2000"/>
            </a:lvl4pPr>
            <a:lvl5pPr marL="1828165" indent="0">
              <a:buNone/>
              <a:defRPr sz="2000"/>
            </a:lvl5pPr>
            <a:lvl6pPr marL="2285365" indent="0">
              <a:buNone/>
              <a:defRPr sz="2000"/>
            </a:lvl6pPr>
            <a:lvl7pPr marL="2742565" indent="0">
              <a:buNone/>
              <a:defRPr sz="2000"/>
            </a:lvl7pPr>
            <a:lvl8pPr marL="3199765" indent="0">
              <a:buNone/>
              <a:defRPr sz="2000"/>
            </a:lvl8pPr>
            <a:lvl9pPr marL="3656330" indent="0">
              <a:buNone/>
              <a:defRPr sz="2000"/>
            </a:lvl9pPr>
          </a:lstStyle>
          <a:p>
            <a:endParaRPr lang="zh-CN" altLang="en-US"/>
          </a:p>
        </p:txBody>
      </p:sp>
      <p:sp>
        <p:nvSpPr>
          <p:cNvPr id="4" name="文本占位符 3"/>
          <p:cNvSpPr>
            <a:spLocks noGrp="1"/>
          </p:cNvSpPr>
          <p:nvPr>
            <p:ph type="body" sz="half" idx="2"/>
          </p:nvPr>
        </p:nvSpPr>
        <p:spPr>
          <a:xfrm>
            <a:off x="1792288" y="4025516"/>
            <a:ext cx="5486400" cy="603647"/>
          </a:xfrm>
        </p:spPr>
        <p:txBody>
          <a:bodyPr/>
          <a:lstStyle>
            <a:lvl1pPr marL="0" indent="0">
              <a:buNone/>
              <a:defRPr sz="1400"/>
            </a:lvl1pPr>
            <a:lvl2pPr marL="457200" indent="0">
              <a:buNone/>
              <a:defRPr sz="1200"/>
            </a:lvl2pPr>
            <a:lvl3pPr marL="914400" indent="0">
              <a:buNone/>
              <a:defRPr sz="1000"/>
            </a:lvl3pPr>
            <a:lvl4pPr marL="1370965" indent="0">
              <a:buNone/>
              <a:defRPr sz="900"/>
            </a:lvl4pPr>
            <a:lvl5pPr marL="1828165" indent="0">
              <a:buNone/>
              <a:defRPr sz="900"/>
            </a:lvl5pPr>
            <a:lvl6pPr marL="2285365" indent="0">
              <a:buNone/>
              <a:defRPr sz="900"/>
            </a:lvl6pPr>
            <a:lvl7pPr marL="2742565" indent="0">
              <a:buNone/>
              <a:defRPr sz="900"/>
            </a:lvl7pPr>
            <a:lvl8pPr marL="3199765" indent="0">
              <a:buNone/>
              <a:defRPr sz="900"/>
            </a:lvl8pPr>
            <a:lvl9pPr marL="365633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39A4356E-32EB-406B-930E-C5986B16E411}" type="datetimeFigureOut">
              <a:rPr lang="zh-CN" altLang="en-US" smtClean="0"/>
              <a:t>2021/3/15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B5DBF9B-435F-467C-960C-3AD2469DCD21}"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2.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image" Target="../media/image3.png"/><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microsoft.com/office/2007/relationships/hdphoto" Target="../media/hdphoto1.wdp"/></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theme" Target="../theme/theme4.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3.xml"/><Relationship Id="rId13" Type="http://schemas.openxmlformats.org/officeDocument/2006/relationships/theme" Target="../theme/theme5.xml"/><Relationship Id="rId3" Type="http://schemas.openxmlformats.org/officeDocument/2006/relationships/slideLayout" Target="../slideLayouts/slideLayout48.xml"/><Relationship Id="rId7" Type="http://schemas.openxmlformats.org/officeDocument/2006/relationships/slideLayout" Target="../slideLayouts/slideLayout52.xml"/><Relationship Id="rId12" Type="http://schemas.openxmlformats.org/officeDocument/2006/relationships/slideLayout" Target="../slideLayouts/slideLayout57.xml"/><Relationship Id="rId2" Type="http://schemas.openxmlformats.org/officeDocument/2006/relationships/slideLayout" Target="../slideLayouts/slideLayout47.xml"/><Relationship Id="rId16" Type="http://schemas.openxmlformats.org/officeDocument/2006/relationships/image" Target="../media/image3.png"/><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5" Type="http://schemas.openxmlformats.org/officeDocument/2006/relationships/slideLayout" Target="../slideLayouts/slideLayout50.xml"/><Relationship Id="rId15" Type="http://schemas.microsoft.com/office/2007/relationships/hdphoto" Target="../media/hdphoto1.wdp"/><Relationship Id="rId10" Type="http://schemas.openxmlformats.org/officeDocument/2006/relationships/slideLayout" Target="../slideLayouts/slideLayout55.xml"/><Relationship Id="rId4" Type="http://schemas.openxmlformats.org/officeDocument/2006/relationships/slideLayout" Target="../slideLayouts/slideLayout49.xml"/><Relationship Id="rId9" Type="http://schemas.openxmlformats.org/officeDocument/2006/relationships/slideLayout" Target="../slideLayouts/slideLayout54.xml"/><Relationship Id="rId14" Type="http://schemas.openxmlformats.org/officeDocument/2006/relationships/image" Target="../media/image2.png"/></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60.xml"/><Relationship Id="rId2" Type="http://schemas.openxmlformats.org/officeDocument/2006/relationships/slideLayout" Target="../slideLayouts/slideLayout59.xml"/><Relationship Id="rId1" Type="http://schemas.openxmlformats.org/officeDocument/2006/relationships/slideLayout" Target="../slideLayouts/slideLayout58.xml"/><Relationship Id="rId5" Type="http://schemas.openxmlformats.org/officeDocument/2006/relationships/theme" Target="../theme/theme6.xml"/><Relationship Id="rId4" Type="http://schemas.openxmlformats.org/officeDocument/2006/relationships/slideLayout" Target="../slideLayouts/slideLayout61.xml"/></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64.xml"/><Relationship Id="rId2" Type="http://schemas.openxmlformats.org/officeDocument/2006/relationships/slideLayout" Target="../slideLayouts/slideLayout63.xml"/><Relationship Id="rId1" Type="http://schemas.openxmlformats.org/officeDocument/2006/relationships/slideLayout" Target="../slideLayouts/slideLayout62.xml"/><Relationship Id="rId4"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72.xml"/><Relationship Id="rId3" Type="http://schemas.openxmlformats.org/officeDocument/2006/relationships/slideLayout" Target="../slideLayouts/slideLayout67.xml"/><Relationship Id="rId7" Type="http://schemas.openxmlformats.org/officeDocument/2006/relationships/slideLayout" Target="../slideLayouts/slideLayout71.xml"/><Relationship Id="rId12" Type="http://schemas.openxmlformats.org/officeDocument/2006/relationships/theme" Target="../theme/theme8.xml"/><Relationship Id="rId2" Type="http://schemas.openxmlformats.org/officeDocument/2006/relationships/slideLayout" Target="../slideLayouts/slideLayout66.xml"/><Relationship Id="rId1" Type="http://schemas.openxmlformats.org/officeDocument/2006/relationships/slideLayout" Target="../slideLayouts/slideLayout65.xml"/><Relationship Id="rId6" Type="http://schemas.openxmlformats.org/officeDocument/2006/relationships/slideLayout" Target="../slideLayouts/slideLayout70.xml"/><Relationship Id="rId11" Type="http://schemas.openxmlformats.org/officeDocument/2006/relationships/slideLayout" Target="../slideLayouts/slideLayout75.xml"/><Relationship Id="rId5" Type="http://schemas.openxmlformats.org/officeDocument/2006/relationships/slideLayout" Target="../slideLayouts/slideLayout69.xml"/><Relationship Id="rId10" Type="http://schemas.openxmlformats.org/officeDocument/2006/relationships/slideLayout" Target="../slideLayouts/slideLayout74.xml"/><Relationship Id="rId4" Type="http://schemas.openxmlformats.org/officeDocument/2006/relationships/slideLayout" Target="../slideLayouts/slideLayout68.xml"/><Relationship Id="rId9" Type="http://schemas.openxmlformats.org/officeDocument/2006/relationships/slideLayout" Target="../slideLayouts/slideLayout7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8"/>
            <a:ext cx="8229600" cy="857250"/>
          </a:xfrm>
          <a:prstGeom prst="rect">
            <a:avLst/>
          </a:prstGeom>
        </p:spPr>
        <p:txBody>
          <a:bodyPr vert="horz" lIns="91418" tIns="45709" rIns="91418" bIns="45709"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200151"/>
            <a:ext cx="8229600" cy="3394472"/>
          </a:xfrm>
          <a:prstGeom prst="rect">
            <a:avLst/>
          </a:prstGeom>
        </p:spPr>
        <p:txBody>
          <a:bodyPr vert="horz" lIns="91418" tIns="45709" rIns="91418" bIns="45709"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457200" y="4767264"/>
            <a:ext cx="2133600" cy="273844"/>
          </a:xfrm>
          <a:prstGeom prst="rect">
            <a:avLst/>
          </a:prstGeom>
        </p:spPr>
        <p:txBody>
          <a:bodyPr vert="horz" lIns="91418" tIns="45709" rIns="91418" bIns="45709" rtlCol="0" anchor="ctr"/>
          <a:lstStyle>
            <a:lvl1pPr algn="l">
              <a:defRPr sz="1200">
                <a:solidFill>
                  <a:schemeClr val="tx1">
                    <a:tint val="75000"/>
                  </a:schemeClr>
                </a:solidFill>
              </a:defRPr>
            </a:lvl1pPr>
          </a:lstStyle>
          <a:p>
            <a:fld id="{39A4356E-32EB-406B-930E-C5986B16E411}" type="datetimeFigureOut">
              <a:rPr lang="zh-CN" altLang="en-US" smtClean="0"/>
              <a:t>2021/3/15</a:t>
            </a:fld>
            <a:endParaRPr lang="zh-CN" altLang="en-US"/>
          </a:p>
        </p:txBody>
      </p:sp>
      <p:sp>
        <p:nvSpPr>
          <p:cNvPr id="5" name="页脚占位符 4"/>
          <p:cNvSpPr>
            <a:spLocks noGrp="1"/>
          </p:cNvSpPr>
          <p:nvPr>
            <p:ph type="ftr" sz="quarter" idx="3"/>
          </p:nvPr>
        </p:nvSpPr>
        <p:spPr>
          <a:xfrm>
            <a:off x="3124200" y="4767264"/>
            <a:ext cx="2895600" cy="273844"/>
          </a:xfrm>
          <a:prstGeom prst="rect">
            <a:avLst/>
          </a:prstGeom>
        </p:spPr>
        <p:txBody>
          <a:bodyPr vert="horz" lIns="91418" tIns="45709" rIns="91418" bIns="45709"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7264"/>
            <a:ext cx="2133600" cy="273844"/>
          </a:xfrm>
          <a:prstGeom prst="rect">
            <a:avLst/>
          </a:prstGeom>
        </p:spPr>
        <p:txBody>
          <a:bodyPr vert="horz" lIns="91418" tIns="45709" rIns="91418" bIns="45709" rtlCol="0" anchor="ctr"/>
          <a:lstStyle>
            <a:lvl1pPr algn="r">
              <a:defRPr sz="1200">
                <a:solidFill>
                  <a:schemeClr val="tx1">
                    <a:tint val="75000"/>
                  </a:schemeClr>
                </a:solidFill>
              </a:defRPr>
            </a:lvl1pPr>
          </a:lstStyle>
          <a:p>
            <a:fld id="{DB5DBF9B-435F-467C-960C-3AD2469DCD21}"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5995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67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39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1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3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493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0965" algn="l" defTabSz="914400" rtl="0" eaLnBrk="1" latinLnBrk="0" hangingPunct="1">
        <a:defRPr sz="1800" kern="1200">
          <a:solidFill>
            <a:schemeClr val="tx1"/>
          </a:solidFill>
          <a:latin typeface="+mn-lt"/>
          <a:ea typeface="+mn-ea"/>
          <a:cs typeface="+mn-cs"/>
        </a:defRPr>
      </a:lvl4pPr>
      <a:lvl5pPr marL="1828165" algn="l" defTabSz="914400" rtl="0" eaLnBrk="1" latinLnBrk="0" hangingPunct="1">
        <a:defRPr sz="1800" kern="1200">
          <a:solidFill>
            <a:schemeClr val="tx1"/>
          </a:solidFill>
          <a:latin typeface="+mn-lt"/>
          <a:ea typeface="+mn-ea"/>
          <a:cs typeface="+mn-cs"/>
        </a:defRPr>
      </a:lvl5pPr>
      <a:lvl6pPr marL="2285365" algn="l" defTabSz="914400" rtl="0" eaLnBrk="1" latinLnBrk="0" hangingPunct="1">
        <a:defRPr sz="1800" kern="1200">
          <a:solidFill>
            <a:schemeClr val="tx1"/>
          </a:solidFill>
          <a:latin typeface="+mn-lt"/>
          <a:ea typeface="+mn-ea"/>
          <a:cs typeface="+mn-cs"/>
        </a:defRPr>
      </a:lvl6pPr>
      <a:lvl7pPr marL="2742565" algn="l" defTabSz="914400" rtl="0" eaLnBrk="1" latinLnBrk="0" hangingPunct="1">
        <a:defRPr sz="1800" kern="1200">
          <a:solidFill>
            <a:schemeClr val="tx1"/>
          </a:solidFill>
          <a:latin typeface="+mn-lt"/>
          <a:ea typeface="+mn-ea"/>
          <a:cs typeface="+mn-cs"/>
        </a:defRPr>
      </a:lvl7pPr>
      <a:lvl8pPr marL="3199765" algn="l" defTabSz="914400" rtl="0" eaLnBrk="1" latinLnBrk="0" hangingPunct="1">
        <a:defRPr sz="1800" kern="1200">
          <a:solidFill>
            <a:schemeClr val="tx1"/>
          </a:solidFill>
          <a:latin typeface="+mn-lt"/>
          <a:ea typeface="+mn-ea"/>
          <a:cs typeface="+mn-cs"/>
        </a:defRPr>
      </a:lvl8pPr>
      <a:lvl9pPr marL="365633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02386" y="363474"/>
            <a:ext cx="7543800" cy="1207008"/>
          </a:xfrm>
          <a:prstGeom prst="rect">
            <a:avLst/>
          </a:prstGeom>
        </p:spPr>
        <p:txBody>
          <a:bodyPr vert="horz" lIns="68570" tIns="34289" rIns="68570" bIns="34289"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02386" y="1591056"/>
            <a:ext cx="7543800" cy="3038094"/>
          </a:xfrm>
          <a:prstGeom prst="rect">
            <a:avLst/>
          </a:prstGeom>
        </p:spPr>
        <p:txBody>
          <a:bodyPr vert="horz" lIns="68570" tIns="34289" rIns="68570" bIns="34289"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5973318" y="4704588"/>
            <a:ext cx="2455164" cy="273844"/>
          </a:xfrm>
          <a:prstGeom prst="rect">
            <a:avLst/>
          </a:prstGeom>
        </p:spPr>
        <p:txBody>
          <a:bodyPr vert="horz" lIns="68570" tIns="34289" rIns="68570" bIns="34289" rtlCol="0" anchor="ctr"/>
          <a:lstStyle>
            <a:lvl1pPr algn="r">
              <a:defRPr sz="800">
                <a:solidFill>
                  <a:schemeClr val="tx2"/>
                </a:solidFill>
              </a:defRPr>
            </a:lvl1pPr>
          </a:lstStyle>
          <a:p>
            <a:pPr defTabSz="342900"/>
            <a:fld id="{8664C608-40B1-4030-A28D-5B74BC98ADCE}" type="datetimeFigureOut">
              <a:rPr lang="en-US" smtClean="0">
                <a:solidFill>
                  <a:srgbClr val="696464"/>
                </a:solidFill>
              </a:rPr>
              <a:t>3/15/2021</a:t>
            </a:fld>
            <a:endParaRPr lang="en-US" dirty="0">
              <a:solidFill>
                <a:srgbClr val="696464"/>
              </a:solidFill>
            </a:endParaRPr>
          </a:p>
        </p:txBody>
      </p:sp>
      <p:sp>
        <p:nvSpPr>
          <p:cNvPr id="5" name="Footer Placeholder 4"/>
          <p:cNvSpPr>
            <a:spLocks noGrp="1"/>
          </p:cNvSpPr>
          <p:nvPr>
            <p:ph type="ftr" sz="quarter" idx="3"/>
          </p:nvPr>
        </p:nvSpPr>
        <p:spPr>
          <a:xfrm>
            <a:off x="816102" y="4704588"/>
            <a:ext cx="4745736" cy="273844"/>
          </a:xfrm>
          <a:prstGeom prst="rect">
            <a:avLst/>
          </a:prstGeom>
        </p:spPr>
        <p:txBody>
          <a:bodyPr vert="horz" lIns="68570" tIns="34289" rIns="68570" bIns="34289" rtlCol="0" anchor="ctr"/>
          <a:lstStyle>
            <a:lvl1pPr algn="l">
              <a:defRPr sz="800">
                <a:solidFill>
                  <a:schemeClr val="tx2"/>
                </a:solidFill>
              </a:defRPr>
            </a:lvl1pPr>
          </a:lstStyle>
          <a:p>
            <a:pPr defTabSz="342900"/>
            <a:endParaRPr lang="en-US" dirty="0">
              <a:solidFill>
                <a:srgbClr val="696464"/>
              </a:solidFill>
            </a:endParaRPr>
          </a:p>
        </p:txBody>
      </p:sp>
      <p:grpSp>
        <p:nvGrpSpPr>
          <p:cNvPr id="7" name="Group 6"/>
          <p:cNvGrpSpPr>
            <a:grpSpLocks noChangeAspect="1"/>
          </p:cNvGrpSpPr>
          <p:nvPr/>
        </p:nvGrpSpPr>
        <p:grpSpPr>
          <a:xfrm>
            <a:off x="8551294" y="4672261"/>
            <a:ext cx="342900" cy="3429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brightnessContrast bright="-40000" contrast="20000"/>
                        </a14:imgEffect>
                        <a14:imgEffect>
                          <a14:saturation sat="95000"/>
                        </a14:imgEffect>
                      </a14:imgLayer>
                    </a14:imgProps>
                  </a:ext>
                </a:extLst>
              </a:blip>
              <a:srcRect/>
              <a:tile tx="50800" ty="0" sx="85000" sy="85000" flip="none" algn="tl"/>
            </a:blipFill>
            <a:ln w="25400" cap="flat" cmpd="sng" algn="ctr">
              <a:noFill/>
              <a:prstDash val="solid"/>
            </a:ln>
            <a:effectLst/>
          </p:spPr>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sp>
      </p:grpSp>
      <p:sp>
        <p:nvSpPr>
          <p:cNvPr id="6" name="Slide Number Placeholder 5"/>
          <p:cNvSpPr>
            <a:spLocks noGrp="1"/>
          </p:cNvSpPr>
          <p:nvPr>
            <p:ph type="sldNum" sz="quarter" idx="4"/>
          </p:nvPr>
        </p:nvSpPr>
        <p:spPr>
          <a:xfrm>
            <a:off x="8483346" y="4704588"/>
            <a:ext cx="480060" cy="273844"/>
          </a:xfrm>
          <a:prstGeom prst="rect">
            <a:avLst/>
          </a:prstGeom>
        </p:spPr>
        <p:txBody>
          <a:bodyPr vert="horz" lIns="68570" tIns="34289" rIns="68570" bIns="34289" rtlCol="0" anchor="ctr"/>
          <a:lstStyle>
            <a:lvl1pPr algn="ctr">
              <a:defRPr sz="1100" b="1">
                <a:solidFill>
                  <a:srgbClr val="FFFFFF"/>
                </a:solidFill>
                <a:latin typeface="+mj-lt"/>
              </a:defRPr>
            </a:lvl1pPr>
          </a:lstStyle>
          <a:p>
            <a:pPr defTabSz="342900"/>
            <a:fld id="{4FAB73BC-B049-4115-A692-8D63A059BFB8}" type="slidenum">
              <a:rPr lang="en-US" smtClean="0"/>
              <a:t>‹#›</a:t>
            </a:fld>
            <a:endParaRPr lang="en-US"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l" defTabSz="685800" rtl="0" eaLnBrk="1" latinLnBrk="0" hangingPunct="1">
        <a:lnSpc>
          <a:spcPct val="90000"/>
        </a:lnSpc>
        <a:spcBef>
          <a:spcPct val="0"/>
        </a:spcBef>
        <a:buNone/>
        <a:defRPr sz="410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37160" indent="-137160" algn="l" defTabSz="685800" rtl="0" eaLnBrk="1" latinLnBrk="0" hangingPunct="1">
        <a:lnSpc>
          <a:spcPct val="90000"/>
        </a:lnSpc>
        <a:spcBef>
          <a:spcPts val="900"/>
        </a:spcBef>
        <a:buClr>
          <a:schemeClr val="accent1">
            <a:lumMod val="75000"/>
          </a:schemeClr>
        </a:buClr>
        <a:buSzPct val="85000"/>
        <a:buFont typeface="Wingdings" panose="05000000000000000000" pitchFamily="2" charset="2"/>
        <a:buChar char="§"/>
        <a:defRPr sz="1500" kern="1200">
          <a:solidFill>
            <a:schemeClr val="tx1"/>
          </a:solidFill>
          <a:latin typeface="+mn-lt"/>
          <a:ea typeface="+mn-ea"/>
          <a:cs typeface="+mn-cs"/>
        </a:defRPr>
      </a:lvl1pPr>
      <a:lvl2pPr marL="342900" indent="-137160" algn="l" defTabSz="685800" rtl="0" eaLnBrk="1" latinLnBrk="0" hangingPunct="1">
        <a:lnSpc>
          <a:spcPct val="90000"/>
        </a:lnSpc>
        <a:spcBef>
          <a:spcPts val="300"/>
        </a:spcBef>
        <a:spcAft>
          <a:spcPts val="150"/>
        </a:spcAft>
        <a:buClr>
          <a:schemeClr val="accent1">
            <a:lumMod val="75000"/>
          </a:schemeClr>
        </a:buClr>
        <a:buSzPct val="85000"/>
        <a:buFont typeface="Wingdings" panose="05000000000000000000" pitchFamily="2" charset="2"/>
        <a:buChar char="§"/>
        <a:defRPr sz="1400" kern="1200">
          <a:solidFill>
            <a:schemeClr val="tx1"/>
          </a:solidFill>
          <a:latin typeface="+mn-lt"/>
          <a:ea typeface="+mn-ea"/>
          <a:cs typeface="+mn-cs"/>
        </a:defRPr>
      </a:lvl2pPr>
      <a:lvl3pPr marL="548640" indent="-137160" algn="l" defTabSz="685800" rtl="0" eaLnBrk="1" latinLnBrk="0" hangingPunct="1">
        <a:lnSpc>
          <a:spcPct val="90000"/>
        </a:lnSpc>
        <a:spcBef>
          <a:spcPts val="300"/>
        </a:spcBef>
        <a:spcAft>
          <a:spcPts val="150"/>
        </a:spcAft>
        <a:buClr>
          <a:schemeClr val="accent1">
            <a:lumMod val="75000"/>
          </a:schemeClr>
        </a:buClr>
        <a:buSzPct val="85000"/>
        <a:buFont typeface="Wingdings" panose="05000000000000000000" pitchFamily="2" charset="2"/>
        <a:buChar char="§"/>
        <a:defRPr sz="1200" kern="1200">
          <a:solidFill>
            <a:schemeClr val="tx1"/>
          </a:solidFill>
          <a:latin typeface="+mn-lt"/>
          <a:ea typeface="+mn-ea"/>
          <a:cs typeface="+mn-cs"/>
        </a:defRPr>
      </a:lvl3pPr>
      <a:lvl4pPr marL="754380" indent="-137160" algn="l" defTabSz="685800" rtl="0" eaLnBrk="1" latinLnBrk="0" hangingPunct="1">
        <a:lnSpc>
          <a:spcPct val="90000"/>
        </a:lnSpc>
        <a:spcBef>
          <a:spcPts val="300"/>
        </a:spcBef>
        <a:spcAft>
          <a:spcPts val="150"/>
        </a:spcAft>
        <a:buClr>
          <a:schemeClr val="accent1">
            <a:lumMod val="75000"/>
          </a:schemeClr>
        </a:buClr>
        <a:buSzPct val="85000"/>
        <a:buFont typeface="Wingdings" panose="05000000000000000000" pitchFamily="2" charset="2"/>
        <a:buChar char="§"/>
        <a:defRPr sz="1200" kern="1200">
          <a:solidFill>
            <a:schemeClr val="tx1"/>
          </a:solidFill>
          <a:latin typeface="+mn-lt"/>
          <a:ea typeface="+mn-ea"/>
          <a:cs typeface="+mn-cs"/>
        </a:defRPr>
      </a:lvl4pPr>
      <a:lvl5pPr marL="960120" indent="-137160" algn="l" defTabSz="685800" rtl="0" eaLnBrk="1" latinLnBrk="0" hangingPunct="1">
        <a:lnSpc>
          <a:spcPct val="90000"/>
        </a:lnSpc>
        <a:spcBef>
          <a:spcPts val="300"/>
        </a:spcBef>
        <a:spcAft>
          <a:spcPts val="150"/>
        </a:spcAft>
        <a:buClr>
          <a:schemeClr val="accent1">
            <a:lumMod val="75000"/>
          </a:schemeClr>
        </a:buClr>
        <a:buSzPct val="85000"/>
        <a:buFont typeface="Wingdings" panose="05000000000000000000" pitchFamily="2" charset="2"/>
        <a:buChar char="§"/>
        <a:defRPr sz="1200" kern="1200">
          <a:solidFill>
            <a:schemeClr val="tx1"/>
          </a:solidFill>
          <a:latin typeface="+mn-lt"/>
          <a:ea typeface="+mn-ea"/>
          <a:cs typeface="+mn-cs"/>
        </a:defRPr>
      </a:lvl5pPr>
      <a:lvl6pPr marL="1199515" indent="-171450" algn="l" defTabSz="685800" rtl="0" eaLnBrk="1" latinLnBrk="0" hangingPunct="1">
        <a:lnSpc>
          <a:spcPct val="90000"/>
        </a:lnSpc>
        <a:spcBef>
          <a:spcPts val="300"/>
        </a:spcBef>
        <a:spcAft>
          <a:spcPts val="150"/>
        </a:spcAft>
        <a:buClr>
          <a:schemeClr val="accent1">
            <a:lumMod val="75000"/>
          </a:schemeClr>
        </a:buClr>
        <a:buSzPct val="85000"/>
        <a:buFont typeface="Wingdings" panose="05000000000000000000" pitchFamily="2" charset="2"/>
        <a:buChar char="§"/>
        <a:defRPr sz="1200" kern="1200">
          <a:solidFill>
            <a:schemeClr val="tx1"/>
          </a:solidFill>
          <a:latin typeface="+mn-lt"/>
          <a:ea typeface="+mn-ea"/>
          <a:cs typeface="+mn-cs"/>
        </a:defRPr>
      </a:lvl6pPr>
      <a:lvl7pPr marL="1424940" indent="-171450" algn="l" defTabSz="685800" rtl="0" eaLnBrk="1" latinLnBrk="0" hangingPunct="1">
        <a:lnSpc>
          <a:spcPct val="90000"/>
        </a:lnSpc>
        <a:spcBef>
          <a:spcPts val="300"/>
        </a:spcBef>
        <a:spcAft>
          <a:spcPts val="150"/>
        </a:spcAft>
        <a:buClr>
          <a:schemeClr val="accent1">
            <a:lumMod val="75000"/>
          </a:schemeClr>
        </a:buClr>
        <a:buSzPct val="85000"/>
        <a:buFont typeface="Wingdings" panose="05000000000000000000" pitchFamily="2" charset="2"/>
        <a:buChar char="§"/>
        <a:defRPr sz="1200" kern="1200">
          <a:solidFill>
            <a:schemeClr val="tx1"/>
          </a:solidFill>
          <a:latin typeface="+mn-lt"/>
          <a:ea typeface="+mn-ea"/>
          <a:cs typeface="+mn-cs"/>
        </a:defRPr>
      </a:lvl7pPr>
      <a:lvl8pPr marL="1649730" indent="-171450" algn="l" defTabSz="685800" rtl="0" eaLnBrk="1" latinLnBrk="0" hangingPunct="1">
        <a:lnSpc>
          <a:spcPct val="90000"/>
        </a:lnSpc>
        <a:spcBef>
          <a:spcPts val="300"/>
        </a:spcBef>
        <a:spcAft>
          <a:spcPts val="150"/>
        </a:spcAft>
        <a:buClr>
          <a:schemeClr val="accent1">
            <a:lumMod val="75000"/>
          </a:schemeClr>
        </a:buClr>
        <a:buSzPct val="85000"/>
        <a:buFont typeface="Wingdings" panose="05000000000000000000" pitchFamily="2" charset="2"/>
        <a:buChar char="§"/>
        <a:defRPr sz="1200" kern="1200">
          <a:solidFill>
            <a:schemeClr val="tx1"/>
          </a:solidFill>
          <a:latin typeface="+mn-lt"/>
          <a:ea typeface="+mn-ea"/>
          <a:cs typeface="+mn-cs"/>
        </a:defRPr>
      </a:lvl8pPr>
      <a:lvl9pPr marL="1874520" indent="-171450" algn="l" defTabSz="685800" rtl="0" eaLnBrk="1" latinLnBrk="0" hangingPunct="1">
        <a:lnSpc>
          <a:spcPct val="90000"/>
        </a:lnSpc>
        <a:spcBef>
          <a:spcPts val="300"/>
        </a:spcBef>
        <a:spcAft>
          <a:spcPts val="150"/>
        </a:spcAft>
        <a:buClr>
          <a:schemeClr val="accent1">
            <a:lumMod val="75000"/>
          </a:schemeClr>
        </a:buClr>
        <a:buSzPct val="85000"/>
        <a:buFont typeface="Wingdings" panose="05000000000000000000" pitchFamily="2" charset="2"/>
        <a:buChar char="§"/>
        <a:defRPr sz="1200" kern="1200">
          <a:solidFill>
            <a:schemeClr val="tx1"/>
          </a:solidFill>
          <a:latin typeface="+mn-lt"/>
          <a:ea typeface="+mn-ea"/>
          <a:cs typeface="+mn-cs"/>
        </a:defRPr>
      </a:lvl9pPr>
    </p:bodyStyle>
    <p:other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6765" algn="l" defTabSz="685800" rtl="0" eaLnBrk="1" latinLnBrk="0" hangingPunct="1">
        <a:defRPr sz="1400" kern="1200">
          <a:solidFill>
            <a:schemeClr val="tx1"/>
          </a:solidFill>
          <a:latin typeface="+mn-lt"/>
          <a:ea typeface="+mn-ea"/>
          <a:cs typeface="+mn-cs"/>
        </a:defRPr>
      </a:lvl7pPr>
      <a:lvl8pPr marL="2399665" algn="l" defTabSz="685800" rtl="0" eaLnBrk="1" latinLnBrk="0" hangingPunct="1">
        <a:defRPr sz="1400" kern="1200">
          <a:solidFill>
            <a:schemeClr val="tx1"/>
          </a:solidFill>
          <a:latin typeface="+mn-lt"/>
          <a:ea typeface="+mn-ea"/>
          <a:cs typeface="+mn-cs"/>
        </a:defRPr>
      </a:lvl8pPr>
      <a:lvl9pPr marL="2742565" algn="l" defTabSz="685800" rtl="0" eaLnBrk="1" latinLnBrk="0" hangingPunct="1">
        <a:defRPr sz="1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8"/>
            <a:ext cx="8229600" cy="857250"/>
          </a:xfrm>
          <a:prstGeom prst="rect">
            <a:avLst/>
          </a:prstGeom>
        </p:spPr>
        <p:txBody>
          <a:bodyPr vert="horz" lIns="91418" tIns="45709" rIns="91418" bIns="45709"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200151"/>
            <a:ext cx="8229600" cy="3394472"/>
          </a:xfrm>
          <a:prstGeom prst="rect">
            <a:avLst/>
          </a:prstGeom>
        </p:spPr>
        <p:txBody>
          <a:bodyPr vert="horz" lIns="91418" tIns="45709" rIns="91418" bIns="45709"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457200" y="4767264"/>
            <a:ext cx="2133600" cy="273844"/>
          </a:xfrm>
          <a:prstGeom prst="rect">
            <a:avLst/>
          </a:prstGeom>
        </p:spPr>
        <p:txBody>
          <a:bodyPr vert="horz" lIns="91418" tIns="45709" rIns="91418" bIns="45709" rtlCol="0" anchor="ctr"/>
          <a:lstStyle>
            <a:lvl1pPr algn="l">
              <a:defRPr sz="1200">
                <a:solidFill>
                  <a:schemeClr val="tx1">
                    <a:tint val="75000"/>
                  </a:schemeClr>
                </a:solidFill>
              </a:defRPr>
            </a:lvl1pPr>
          </a:lstStyle>
          <a:p>
            <a:fld id="{39A4356E-32EB-406B-930E-C5986B16E411}" type="datetimeFigureOut">
              <a:rPr lang="zh-CN" altLang="en-US" smtClean="0">
                <a:solidFill>
                  <a:prstClr val="black">
                    <a:tint val="75000"/>
                  </a:prstClr>
                </a:solidFill>
              </a:rPr>
              <a:t>2021/3/15</a:t>
            </a:fld>
            <a:endParaRPr lang="zh-CN" altLang="en-US">
              <a:solidFill>
                <a:prstClr val="black">
                  <a:tint val="75000"/>
                </a:prstClr>
              </a:solidFill>
            </a:endParaRPr>
          </a:p>
        </p:txBody>
      </p:sp>
      <p:sp>
        <p:nvSpPr>
          <p:cNvPr id="5" name="页脚占位符 4"/>
          <p:cNvSpPr>
            <a:spLocks noGrp="1"/>
          </p:cNvSpPr>
          <p:nvPr>
            <p:ph type="ftr" sz="quarter" idx="3"/>
          </p:nvPr>
        </p:nvSpPr>
        <p:spPr>
          <a:xfrm>
            <a:off x="3124200" y="4767264"/>
            <a:ext cx="2895600" cy="273844"/>
          </a:xfrm>
          <a:prstGeom prst="rect">
            <a:avLst/>
          </a:prstGeom>
        </p:spPr>
        <p:txBody>
          <a:bodyPr vert="horz" lIns="91418" tIns="45709" rIns="91418" bIns="45709" rtlCol="0" anchor="ctr"/>
          <a:lstStyle>
            <a:lvl1pPr algn="ctr">
              <a:defRPr sz="1200">
                <a:solidFill>
                  <a:schemeClr val="tx1">
                    <a:tint val="75000"/>
                  </a:schemeClr>
                </a:solidFill>
              </a:defRPr>
            </a:lvl1pPr>
          </a:lstStyle>
          <a:p>
            <a:endParaRPr lang="zh-CN" altLang="en-US">
              <a:solidFill>
                <a:prstClr val="black">
                  <a:tint val="75000"/>
                </a:prstClr>
              </a:solidFill>
            </a:endParaRPr>
          </a:p>
        </p:txBody>
      </p:sp>
      <p:sp>
        <p:nvSpPr>
          <p:cNvPr id="6" name="灯片编号占位符 5"/>
          <p:cNvSpPr>
            <a:spLocks noGrp="1"/>
          </p:cNvSpPr>
          <p:nvPr>
            <p:ph type="sldNum" sz="quarter" idx="4"/>
          </p:nvPr>
        </p:nvSpPr>
        <p:spPr>
          <a:xfrm>
            <a:off x="6553200" y="4767264"/>
            <a:ext cx="2133600" cy="273844"/>
          </a:xfrm>
          <a:prstGeom prst="rect">
            <a:avLst/>
          </a:prstGeom>
        </p:spPr>
        <p:txBody>
          <a:bodyPr vert="horz" lIns="91418" tIns="45709" rIns="91418" bIns="45709" rtlCol="0" anchor="ctr"/>
          <a:lstStyle>
            <a:lvl1pPr algn="r">
              <a:defRPr sz="1200">
                <a:solidFill>
                  <a:schemeClr val="tx1">
                    <a:tint val="75000"/>
                  </a:schemeClr>
                </a:solidFill>
              </a:defRPr>
            </a:lvl1pPr>
          </a:lstStyle>
          <a:p>
            <a:fld id="{DB5DBF9B-435F-467C-960C-3AD2469DCD21}" type="slidenum">
              <a:rPr lang="zh-CN" altLang="en-US" smtClean="0">
                <a:solidFill>
                  <a:prstClr val="black">
                    <a:tint val="75000"/>
                  </a:prstClr>
                </a:solidFill>
              </a:rPr>
              <a:t>‹#›</a:t>
            </a:fld>
            <a:endParaRPr lang="zh-CN" altLang="en-US">
              <a:solidFill>
                <a:prstClr val="black">
                  <a:tint val="75000"/>
                </a:prstClr>
              </a:solidFill>
            </a:endParaRPr>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5995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67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39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1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3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493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0965" algn="l" defTabSz="914400" rtl="0" eaLnBrk="1" latinLnBrk="0" hangingPunct="1">
        <a:defRPr sz="1800" kern="1200">
          <a:solidFill>
            <a:schemeClr val="tx1"/>
          </a:solidFill>
          <a:latin typeface="+mn-lt"/>
          <a:ea typeface="+mn-ea"/>
          <a:cs typeface="+mn-cs"/>
        </a:defRPr>
      </a:lvl4pPr>
      <a:lvl5pPr marL="1828165" algn="l" defTabSz="914400" rtl="0" eaLnBrk="1" latinLnBrk="0" hangingPunct="1">
        <a:defRPr sz="1800" kern="1200">
          <a:solidFill>
            <a:schemeClr val="tx1"/>
          </a:solidFill>
          <a:latin typeface="+mn-lt"/>
          <a:ea typeface="+mn-ea"/>
          <a:cs typeface="+mn-cs"/>
        </a:defRPr>
      </a:lvl5pPr>
      <a:lvl6pPr marL="2285365" algn="l" defTabSz="914400" rtl="0" eaLnBrk="1" latinLnBrk="0" hangingPunct="1">
        <a:defRPr sz="1800" kern="1200">
          <a:solidFill>
            <a:schemeClr val="tx1"/>
          </a:solidFill>
          <a:latin typeface="+mn-lt"/>
          <a:ea typeface="+mn-ea"/>
          <a:cs typeface="+mn-cs"/>
        </a:defRPr>
      </a:lvl6pPr>
      <a:lvl7pPr marL="2742565" algn="l" defTabSz="914400" rtl="0" eaLnBrk="1" latinLnBrk="0" hangingPunct="1">
        <a:defRPr sz="1800" kern="1200">
          <a:solidFill>
            <a:schemeClr val="tx1"/>
          </a:solidFill>
          <a:latin typeface="+mn-lt"/>
          <a:ea typeface="+mn-ea"/>
          <a:cs typeface="+mn-cs"/>
        </a:defRPr>
      </a:lvl7pPr>
      <a:lvl8pPr marL="3199765" algn="l" defTabSz="914400" rtl="0" eaLnBrk="1" latinLnBrk="0" hangingPunct="1">
        <a:defRPr sz="1800" kern="1200">
          <a:solidFill>
            <a:schemeClr val="tx1"/>
          </a:solidFill>
          <a:latin typeface="+mn-lt"/>
          <a:ea typeface="+mn-ea"/>
          <a:cs typeface="+mn-cs"/>
        </a:defRPr>
      </a:lvl8pPr>
      <a:lvl9pPr marL="365633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8"/>
            <a:ext cx="8229600" cy="857250"/>
          </a:xfrm>
          <a:prstGeom prst="rect">
            <a:avLst/>
          </a:prstGeom>
        </p:spPr>
        <p:txBody>
          <a:bodyPr vert="horz" lIns="91418" tIns="45709" rIns="91418" bIns="45709"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200151"/>
            <a:ext cx="8229600" cy="3394472"/>
          </a:xfrm>
          <a:prstGeom prst="rect">
            <a:avLst/>
          </a:prstGeom>
        </p:spPr>
        <p:txBody>
          <a:bodyPr vert="horz" lIns="91418" tIns="45709" rIns="91418" bIns="45709"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457200" y="4767264"/>
            <a:ext cx="2133600" cy="273844"/>
          </a:xfrm>
          <a:prstGeom prst="rect">
            <a:avLst/>
          </a:prstGeom>
        </p:spPr>
        <p:txBody>
          <a:bodyPr vert="horz" lIns="91418" tIns="45709" rIns="91418" bIns="45709" rtlCol="0" anchor="ctr"/>
          <a:lstStyle>
            <a:lvl1pPr algn="l">
              <a:defRPr sz="1200">
                <a:solidFill>
                  <a:schemeClr val="tx1">
                    <a:tint val="75000"/>
                  </a:schemeClr>
                </a:solidFill>
              </a:defRPr>
            </a:lvl1pPr>
          </a:lstStyle>
          <a:p>
            <a:fld id="{39A4356E-32EB-406B-930E-C5986B16E411}" type="datetimeFigureOut">
              <a:rPr lang="zh-CN" altLang="en-US" smtClean="0">
                <a:solidFill>
                  <a:prstClr val="black">
                    <a:tint val="75000"/>
                  </a:prstClr>
                </a:solidFill>
              </a:rPr>
              <a:t>2021/3/15</a:t>
            </a:fld>
            <a:endParaRPr lang="zh-CN" altLang="en-US">
              <a:solidFill>
                <a:prstClr val="black">
                  <a:tint val="75000"/>
                </a:prstClr>
              </a:solidFill>
            </a:endParaRPr>
          </a:p>
        </p:txBody>
      </p:sp>
      <p:sp>
        <p:nvSpPr>
          <p:cNvPr id="5" name="页脚占位符 4"/>
          <p:cNvSpPr>
            <a:spLocks noGrp="1"/>
          </p:cNvSpPr>
          <p:nvPr>
            <p:ph type="ftr" sz="quarter" idx="3"/>
          </p:nvPr>
        </p:nvSpPr>
        <p:spPr>
          <a:xfrm>
            <a:off x="3124200" y="4767264"/>
            <a:ext cx="2895600" cy="273844"/>
          </a:xfrm>
          <a:prstGeom prst="rect">
            <a:avLst/>
          </a:prstGeom>
        </p:spPr>
        <p:txBody>
          <a:bodyPr vert="horz" lIns="91418" tIns="45709" rIns="91418" bIns="45709" rtlCol="0" anchor="ctr"/>
          <a:lstStyle>
            <a:lvl1pPr algn="ctr">
              <a:defRPr sz="1200">
                <a:solidFill>
                  <a:schemeClr val="tx1">
                    <a:tint val="75000"/>
                  </a:schemeClr>
                </a:solidFill>
              </a:defRPr>
            </a:lvl1pPr>
          </a:lstStyle>
          <a:p>
            <a:endParaRPr lang="zh-CN" altLang="en-US">
              <a:solidFill>
                <a:prstClr val="black">
                  <a:tint val="75000"/>
                </a:prstClr>
              </a:solidFill>
            </a:endParaRPr>
          </a:p>
        </p:txBody>
      </p:sp>
      <p:sp>
        <p:nvSpPr>
          <p:cNvPr id="6" name="灯片编号占位符 5"/>
          <p:cNvSpPr>
            <a:spLocks noGrp="1"/>
          </p:cNvSpPr>
          <p:nvPr>
            <p:ph type="sldNum" sz="quarter" idx="4"/>
          </p:nvPr>
        </p:nvSpPr>
        <p:spPr>
          <a:xfrm>
            <a:off x="6553200" y="4767264"/>
            <a:ext cx="2133600" cy="273844"/>
          </a:xfrm>
          <a:prstGeom prst="rect">
            <a:avLst/>
          </a:prstGeom>
        </p:spPr>
        <p:txBody>
          <a:bodyPr vert="horz" lIns="91418" tIns="45709" rIns="91418" bIns="45709" rtlCol="0" anchor="ctr"/>
          <a:lstStyle>
            <a:lvl1pPr algn="r">
              <a:defRPr sz="1200">
                <a:solidFill>
                  <a:schemeClr val="tx1">
                    <a:tint val="75000"/>
                  </a:schemeClr>
                </a:solidFill>
              </a:defRPr>
            </a:lvl1pPr>
          </a:lstStyle>
          <a:p>
            <a:fld id="{DB5DBF9B-435F-467C-960C-3AD2469DCD21}" type="slidenum">
              <a:rPr lang="zh-CN" altLang="en-US" smtClean="0">
                <a:solidFill>
                  <a:prstClr val="black">
                    <a:tint val="75000"/>
                  </a:prstClr>
                </a:solidFill>
              </a:rPr>
              <a:t>‹#›</a:t>
            </a:fld>
            <a:endParaRPr lang="zh-CN" altLang="en-US">
              <a:solidFill>
                <a:prstClr val="black">
                  <a:tint val="75000"/>
                </a:prstClr>
              </a:solidFill>
            </a:endParaRPr>
          </a:p>
        </p:txBody>
      </p:sp>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5995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67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39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1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3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493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0965" algn="l" defTabSz="914400" rtl="0" eaLnBrk="1" latinLnBrk="0" hangingPunct="1">
        <a:defRPr sz="1800" kern="1200">
          <a:solidFill>
            <a:schemeClr val="tx1"/>
          </a:solidFill>
          <a:latin typeface="+mn-lt"/>
          <a:ea typeface="+mn-ea"/>
          <a:cs typeface="+mn-cs"/>
        </a:defRPr>
      </a:lvl4pPr>
      <a:lvl5pPr marL="1828165" algn="l" defTabSz="914400" rtl="0" eaLnBrk="1" latinLnBrk="0" hangingPunct="1">
        <a:defRPr sz="1800" kern="1200">
          <a:solidFill>
            <a:schemeClr val="tx1"/>
          </a:solidFill>
          <a:latin typeface="+mn-lt"/>
          <a:ea typeface="+mn-ea"/>
          <a:cs typeface="+mn-cs"/>
        </a:defRPr>
      </a:lvl5pPr>
      <a:lvl6pPr marL="2285365" algn="l" defTabSz="914400" rtl="0" eaLnBrk="1" latinLnBrk="0" hangingPunct="1">
        <a:defRPr sz="1800" kern="1200">
          <a:solidFill>
            <a:schemeClr val="tx1"/>
          </a:solidFill>
          <a:latin typeface="+mn-lt"/>
          <a:ea typeface="+mn-ea"/>
          <a:cs typeface="+mn-cs"/>
        </a:defRPr>
      </a:lvl6pPr>
      <a:lvl7pPr marL="2742565" algn="l" defTabSz="914400" rtl="0" eaLnBrk="1" latinLnBrk="0" hangingPunct="1">
        <a:defRPr sz="1800" kern="1200">
          <a:solidFill>
            <a:schemeClr val="tx1"/>
          </a:solidFill>
          <a:latin typeface="+mn-lt"/>
          <a:ea typeface="+mn-ea"/>
          <a:cs typeface="+mn-cs"/>
        </a:defRPr>
      </a:lvl7pPr>
      <a:lvl8pPr marL="3199765" algn="l" defTabSz="914400" rtl="0" eaLnBrk="1" latinLnBrk="0" hangingPunct="1">
        <a:defRPr sz="1800" kern="1200">
          <a:solidFill>
            <a:schemeClr val="tx1"/>
          </a:solidFill>
          <a:latin typeface="+mn-lt"/>
          <a:ea typeface="+mn-ea"/>
          <a:cs typeface="+mn-cs"/>
        </a:defRPr>
      </a:lvl8pPr>
      <a:lvl9pPr marL="365633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02386" y="363474"/>
            <a:ext cx="7543800" cy="1207008"/>
          </a:xfrm>
          <a:prstGeom prst="rect">
            <a:avLst/>
          </a:prstGeom>
        </p:spPr>
        <p:txBody>
          <a:bodyPr vert="horz" lIns="68567" tIns="34289" rIns="68567" bIns="34289"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02386" y="1591056"/>
            <a:ext cx="7543800" cy="3038094"/>
          </a:xfrm>
          <a:prstGeom prst="rect">
            <a:avLst/>
          </a:prstGeom>
        </p:spPr>
        <p:txBody>
          <a:bodyPr vert="horz" lIns="68567" tIns="34289" rIns="68567" bIns="34289"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5973318" y="4704588"/>
            <a:ext cx="2455164" cy="273844"/>
          </a:xfrm>
          <a:prstGeom prst="rect">
            <a:avLst/>
          </a:prstGeom>
        </p:spPr>
        <p:txBody>
          <a:bodyPr vert="horz" lIns="68567" tIns="34289" rIns="68567" bIns="34289" rtlCol="0" anchor="ctr"/>
          <a:lstStyle>
            <a:lvl1pPr algn="r">
              <a:defRPr sz="800">
                <a:solidFill>
                  <a:schemeClr val="tx2"/>
                </a:solidFill>
              </a:defRPr>
            </a:lvl1pPr>
          </a:lstStyle>
          <a:p>
            <a:pPr defTabSz="342900"/>
            <a:fld id="{8664C608-40B1-4030-A28D-5B74BC98ADCE}" type="datetimeFigureOut">
              <a:rPr lang="en-US" smtClean="0">
                <a:solidFill>
                  <a:srgbClr val="696464"/>
                </a:solidFill>
              </a:rPr>
              <a:t>3/15/2021</a:t>
            </a:fld>
            <a:endParaRPr lang="en-US" dirty="0">
              <a:solidFill>
                <a:srgbClr val="696464"/>
              </a:solidFill>
            </a:endParaRPr>
          </a:p>
        </p:txBody>
      </p:sp>
      <p:sp>
        <p:nvSpPr>
          <p:cNvPr id="5" name="Footer Placeholder 4"/>
          <p:cNvSpPr>
            <a:spLocks noGrp="1"/>
          </p:cNvSpPr>
          <p:nvPr>
            <p:ph type="ftr" sz="quarter" idx="3"/>
          </p:nvPr>
        </p:nvSpPr>
        <p:spPr>
          <a:xfrm>
            <a:off x="816102" y="4704588"/>
            <a:ext cx="4745736" cy="273844"/>
          </a:xfrm>
          <a:prstGeom prst="rect">
            <a:avLst/>
          </a:prstGeom>
        </p:spPr>
        <p:txBody>
          <a:bodyPr vert="horz" lIns="68567" tIns="34289" rIns="68567" bIns="34289" rtlCol="0" anchor="ctr"/>
          <a:lstStyle>
            <a:lvl1pPr algn="l">
              <a:defRPr sz="800">
                <a:solidFill>
                  <a:schemeClr val="tx2"/>
                </a:solidFill>
              </a:defRPr>
            </a:lvl1pPr>
          </a:lstStyle>
          <a:p>
            <a:pPr defTabSz="342900"/>
            <a:endParaRPr lang="en-US" dirty="0">
              <a:solidFill>
                <a:srgbClr val="696464"/>
              </a:solidFill>
            </a:endParaRPr>
          </a:p>
        </p:txBody>
      </p:sp>
      <p:grpSp>
        <p:nvGrpSpPr>
          <p:cNvPr id="7" name="Group 6"/>
          <p:cNvGrpSpPr>
            <a:grpSpLocks noChangeAspect="1"/>
          </p:cNvGrpSpPr>
          <p:nvPr/>
        </p:nvGrpSpPr>
        <p:grpSpPr>
          <a:xfrm>
            <a:off x="8551294" y="4672261"/>
            <a:ext cx="342900" cy="342900"/>
            <a:chOff x="11361456" y="6195813"/>
            <a:chExt cx="548640" cy="548640"/>
          </a:xfrm>
        </p:grpSpPr>
        <p:sp>
          <p:nvSpPr>
            <p:cNvPr id="8" name="Oval 7"/>
            <p:cNvSpPr/>
            <p:nvPr/>
          </p:nvSpPr>
          <p:spPr>
            <a:xfrm>
              <a:off x="11361456" y="6195813"/>
              <a:ext cx="548640" cy="548640"/>
            </a:xfrm>
            <a:prstGeom prst="ellipse">
              <a:avLst/>
            </a:prstGeom>
            <a:blipFill dpi="0" rotWithShape="1">
              <a:blip r:embed="rId14">
                <a:duotone>
                  <a:schemeClr val="accent1">
                    <a:shade val="45000"/>
                    <a:satMod val="135000"/>
                  </a:schemeClr>
                  <a:prstClr val="white"/>
                </a:duotone>
                <a:extLst>
                  <a:ext uri="{BEBA8EAE-BF5A-486C-A8C5-ECC9F3942E4B}">
                    <a14:imgProps xmlns:a14="http://schemas.microsoft.com/office/drawing/2010/main">
                      <a14:imgLayer r:embed="rId15">
                        <a14:imgEffect>
                          <a14:brightnessContrast bright="-40000" contrast="20000"/>
                        </a14:imgEffect>
                        <a14:imgEffect>
                          <a14:saturation sat="95000"/>
                        </a14:imgEffect>
                      </a14:imgLayer>
                    </a14:imgProps>
                  </a:ext>
                </a:extLst>
              </a:blip>
              <a:srcRect/>
              <a:tile tx="50800" ty="0" sx="85000" sy="85000" flip="none" algn="tl"/>
            </a:blipFill>
            <a:ln w="25400" cap="flat" cmpd="sng" algn="ctr">
              <a:noFill/>
              <a:prstDash val="solid"/>
            </a:ln>
            <a:effectLst/>
          </p:spPr>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sp>
      </p:grpSp>
      <p:sp>
        <p:nvSpPr>
          <p:cNvPr id="6" name="Slide Number Placeholder 5"/>
          <p:cNvSpPr>
            <a:spLocks noGrp="1"/>
          </p:cNvSpPr>
          <p:nvPr>
            <p:ph type="sldNum" sz="quarter" idx="4"/>
          </p:nvPr>
        </p:nvSpPr>
        <p:spPr>
          <a:xfrm>
            <a:off x="8483346" y="4704588"/>
            <a:ext cx="480060" cy="273844"/>
          </a:xfrm>
          <a:prstGeom prst="rect">
            <a:avLst/>
          </a:prstGeom>
        </p:spPr>
        <p:txBody>
          <a:bodyPr vert="horz" lIns="68567" tIns="34289" rIns="68567" bIns="34289" rtlCol="0" anchor="ctr"/>
          <a:lstStyle>
            <a:lvl1pPr algn="ctr">
              <a:defRPr sz="1100" b="1">
                <a:solidFill>
                  <a:srgbClr val="FFFFFF"/>
                </a:solidFill>
                <a:latin typeface="+mj-lt"/>
              </a:defRPr>
            </a:lvl1pPr>
          </a:lstStyle>
          <a:p>
            <a:pPr defTabSz="342900"/>
            <a:fld id="{4FAB73BC-B049-4115-A692-8D63A059BFB8}" type="slidenum">
              <a:rPr lang="en-US" smtClean="0"/>
              <a:t>‹#›</a:t>
            </a:fld>
            <a:endParaRPr lang="en-US" dirty="0"/>
          </a:p>
        </p:txBody>
      </p:sp>
    </p:spTree>
  </p:cSld>
  <p:clrMap bg1="lt1" tx1="dk1" bg2="lt2" tx2="dk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 id="2147483709" r:id="rId12"/>
  </p:sldLayoutIdLst>
  <p:hf sldNum="0" hdr="0" ftr="0" dt="0"/>
  <p:txStyles>
    <p:titleStyle>
      <a:lvl1pPr algn="l" defTabSz="685800" rtl="0" eaLnBrk="1" latinLnBrk="0" hangingPunct="1">
        <a:lnSpc>
          <a:spcPct val="90000"/>
        </a:lnSpc>
        <a:spcBef>
          <a:spcPct val="0"/>
        </a:spcBef>
        <a:buNone/>
        <a:defRPr sz="4100" kern="1200" cap="all" baseline="0">
          <a:blipFill>
            <a:blip r:embed="rId16">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37160" indent="-137160" algn="l" defTabSz="685800" rtl="0" eaLnBrk="1" latinLnBrk="0" hangingPunct="1">
        <a:lnSpc>
          <a:spcPct val="90000"/>
        </a:lnSpc>
        <a:spcBef>
          <a:spcPts val="900"/>
        </a:spcBef>
        <a:buClr>
          <a:schemeClr val="accent1">
            <a:lumMod val="75000"/>
          </a:schemeClr>
        </a:buClr>
        <a:buSzPct val="85000"/>
        <a:buFont typeface="Wingdings" panose="05000000000000000000" pitchFamily="2" charset="2"/>
        <a:buChar char="§"/>
        <a:defRPr sz="1500" kern="1200">
          <a:solidFill>
            <a:schemeClr val="tx1"/>
          </a:solidFill>
          <a:latin typeface="+mn-lt"/>
          <a:ea typeface="+mn-ea"/>
          <a:cs typeface="+mn-cs"/>
        </a:defRPr>
      </a:lvl1pPr>
      <a:lvl2pPr marL="342900" indent="-137160" algn="l" defTabSz="685800" rtl="0" eaLnBrk="1" latinLnBrk="0" hangingPunct="1">
        <a:lnSpc>
          <a:spcPct val="90000"/>
        </a:lnSpc>
        <a:spcBef>
          <a:spcPts val="300"/>
        </a:spcBef>
        <a:spcAft>
          <a:spcPts val="150"/>
        </a:spcAft>
        <a:buClr>
          <a:schemeClr val="accent1">
            <a:lumMod val="75000"/>
          </a:schemeClr>
        </a:buClr>
        <a:buSzPct val="85000"/>
        <a:buFont typeface="Wingdings" panose="05000000000000000000" pitchFamily="2" charset="2"/>
        <a:buChar char="§"/>
        <a:defRPr sz="1400" kern="1200">
          <a:solidFill>
            <a:schemeClr val="tx1"/>
          </a:solidFill>
          <a:latin typeface="+mn-lt"/>
          <a:ea typeface="+mn-ea"/>
          <a:cs typeface="+mn-cs"/>
        </a:defRPr>
      </a:lvl2pPr>
      <a:lvl3pPr marL="548640" indent="-137160" algn="l" defTabSz="685800" rtl="0" eaLnBrk="1" latinLnBrk="0" hangingPunct="1">
        <a:lnSpc>
          <a:spcPct val="90000"/>
        </a:lnSpc>
        <a:spcBef>
          <a:spcPts val="300"/>
        </a:spcBef>
        <a:spcAft>
          <a:spcPts val="150"/>
        </a:spcAft>
        <a:buClr>
          <a:schemeClr val="accent1">
            <a:lumMod val="75000"/>
          </a:schemeClr>
        </a:buClr>
        <a:buSzPct val="85000"/>
        <a:buFont typeface="Wingdings" panose="05000000000000000000" pitchFamily="2" charset="2"/>
        <a:buChar char="§"/>
        <a:defRPr sz="1200" kern="1200">
          <a:solidFill>
            <a:schemeClr val="tx1"/>
          </a:solidFill>
          <a:latin typeface="+mn-lt"/>
          <a:ea typeface="+mn-ea"/>
          <a:cs typeface="+mn-cs"/>
        </a:defRPr>
      </a:lvl3pPr>
      <a:lvl4pPr marL="754380" indent="-137160" algn="l" defTabSz="685800" rtl="0" eaLnBrk="1" latinLnBrk="0" hangingPunct="1">
        <a:lnSpc>
          <a:spcPct val="90000"/>
        </a:lnSpc>
        <a:spcBef>
          <a:spcPts val="300"/>
        </a:spcBef>
        <a:spcAft>
          <a:spcPts val="150"/>
        </a:spcAft>
        <a:buClr>
          <a:schemeClr val="accent1">
            <a:lumMod val="75000"/>
          </a:schemeClr>
        </a:buClr>
        <a:buSzPct val="85000"/>
        <a:buFont typeface="Wingdings" panose="05000000000000000000" pitchFamily="2" charset="2"/>
        <a:buChar char="§"/>
        <a:defRPr sz="1200" kern="1200">
          <a:solidFill>
            <a:schemeClr val="tx1"/>
          </a:solidFill>
          <a:latin typeface="+mn-lt"/>
          <a:ea typeface="+mn-ea"/>
          <a:cs typeface="+mn-cs"/>
        </a:defRPr>
      </a:lvl4pPr>
      <a:lvl5pPr marL="960120" indent="-137160" algn="l" defTabSz="685800" rtl="0" eaLnBrk="1" latinLnBrk="0" hangingPunct="1">
        <a:lnSpc>
          <a:spcPct val="90000"/>
        </a:lnSpc>
        <a:spcBef>
          <a:spcPts val="300"/>
        </a:spcBef>
        <a:spcAft>
          <a:spcPts val="150"/>
        </a:spcAft>
        <a:buClr>
          <a:schemeClr val="accent1">
            <a:lumMod val="75000"/>
          </a:schemeClr>
        </a:buClr>
        <a:buSzPct val="85000"/>
        <a:buFont typeface="Wingdings" panose="05000000000000000000" pitchFamily="2" charset="2"/>
        <a:buChar char="§"/>
        <a:defRPr sz="1200" kern="1200">
          <a:solidFill>
            <a:schemeClr val="tx1"/>
          </a:solidFill>
          <a:latin typeface="+mn-lt"/>
          <a:ea typeface="+mn-ea"/>
          <a:cs typeface="+mn-cs"/>
        </a:defRPr>
      </a:lvl5pPr>
      <a:lvl6pPr marL="1199515" indent="-171450" algn="l" defTabSz="685800" rtl="0" eaLnBrk="1" latinLnBrk="0" hangingPunct="1">
        <a:lnSpc>
          <a:spcPct val="90000"/>
        </a:lnSpc>
        <a:spcBef>
          <a:spcPts val="300"/>
        </a:spcBef>
        <a:spcAft>
          <a:spcPts val="150"/>
        </a:spcAft>
        <a:buClr>
          <a:schemeClr val="accent1">
            <a:lumMod val="75000"/>
          </a:schemeClr>
        </a:buClr>
        <a:buSzPct val="85000"/>
        <a:buFont typeface="Wingdings" panose="05000000000000000000" pitchFamily="2" charset="2"/>
        <a:buChar char="§"/>
        <a:defRPr sz="1200" kern="1200">
          <a:solidFill>
            <a:schemeClr val="tx1"/>
          </a:solidFill>
          <a:latin typeface="+mn-lt"/>
          <a:ea typeface="+mn-ea"/>
          <a:cs typeface="+mn-cs"/>
        </a:defRPr>
      </a:lvl6pPr>
      <a:lvl7pPr marL="1424940" indent="-171450" algn="l" defTabSz="685800" rtl="0" eaLnBrk="1" latinLnBrk="0" hangingPunct="1">
        <a:lnSpc>
          <a:spcPct val="90000"/>
        </a:lnSpc>
        <a:spcBef>
          <a:spcPts val="300"/>
        </a:spcBef>
        <a:spcAft>
          <a:spcPts val="150"/>
        </a:spcAft>
        <a:buClr>
          <a:schemeClr val="accent1">
            <a:lumMod val="75000"/>
          </a:schemeClr>
        </a:buClr>
        <a:buSzPct val="85000"/>
        <a:buFont typeface="Wingdings" panose="05000000000000000000" pitchFamily="2" charset="2"/>
        <a:buChar char="§"/>
        <a:defRPr sz="1200" kern="1200">
          <a:solidFill>
            <a:schemeClr val="tx1"/>
          </a:solidFill>
          <a:latin typeface="+mn-lt"/>
          <a:ea typeface="+mn-ea"/>
          <a:cs typeface="+mn-cs"/>
        </a:defRPr>
      </a:lvl7pPr>
      <a:lvl8pPr marL="1649730" indent="-171450" algn="l" defTabSz="685800" rtl="0" eaLnBrk="1" latinLnBrk="0" hangingPunct="1">
        <a:lnSpc>
          <a:spcPct val="90000"/>
        </a:lnSpc>
        <a:spcBef>
          <a:spcPts val="300"/>
        </a:spcBef>
        <a:spcAft>
          <a:spcPts val="150"/>
        </a:spcAft>
        <a:buClr>
          <a:schemeClr val="accent1">
            <a:lumMod val="75000"/>
          </a:schemeClr>
        </a:buClr>
        <a:buSzPct val="85000"/>
        <a:buFont typeface="Wingdings" panose="05000000000000000000" pitchFamily="2" charset="2"/>
        <a:buChar char="§"/>
        <a:defRPr sz="1200" kern="1200">
          <a:solidFill>
            <a:schemeClr val="tx1"/>
          </a:solidFill>
          <a:latin typeface="+mn-lt"/>
          <a:ea typeface="+mn-ea"/>
          <a:cs typeface="+mn-cs"/>
        </a:defRPr>
      </a:lvl8pPr>
      <a:lvl9pPr marL="1874520" indent="-171450" algn="l" defTabSz="685800" rtl="0" eaLnBrk="1" latinLnBrk="0" hangingPunct="1">
        <a:lnSpc>
          <a:spcPct val="90000"/>
        </a:lnSpc>
        <a:spcBef>
          <a:spcPts val="300"/>
        </a:spcBef>
        <a:spcAft>
          <a:spcPts val="150"/>
        </a:spcAft>
        <a:buClr>
          <a:schemeClr val="accent1">
            <a:lumMod val="75000"/>
          </a:schemeClr>
        </a:buClr>
        <a:buSzPct val="85000"/>
        <a:buFont typeface="Wingdings" panose="05000000000000000000" pitchFamily="2" charset="2"/>
        <a:buChar char="§"/>
        <a:defRPr sz="1200" kern="1200">
          <a:solidFill>
            <a:schemeClr val="tx1"/>
          </a:solidFill>
          <a:latin typeface="+mn-lt"/>
          <a:ea typeface="+mn-ea"/>
          <a:cs typeface="+mn-cs"/>
        </a:defRPr>
      </a:lvl9pPr>
    </p:bodyStyle>
    <p:other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3865" algn="l" defTabSz="685800" rtl="0" eaLnBrk="1" latinLnBrk="0" hangingPunct="1">
        <a:defRPr sz="1400" kern="1200">
          <a:solidFill>
            <a:schemeClr val="tx1"/>
          </a:solidFill>
          <a:latin typeface="+mn-lt"/>
          <a:ea typeface="+mn-ea"/>
          <a:cs typeface="+mn-cs"/>
        </a:defRPr>
      </a:lvl6pPr>
      <a:lvl7pPr marL="2056765" algn="l" defTabSz="685800" rtl="0" eaLnBrk="1" latinLnBrk="0" hangingPunct="1">
        <a:defRPr sz="1400" kern="1200">
          <a:solidFill>
            <a:schemeClr val="tx1"/>
          </a:solidFill>
          <a:latin typeface="+mn-lt"/>
          <a:ea typeface="+mn-ea"/>
          <a:cs typeface="+mn-cs"/>
        </a:defRPr>
      </a:lvl7pPr>
      <a:lvl8pPr marL="2399665" algn="l" defTabSz="685800" rtl="0" eaLnBrk="1" latinLnBrk="0" hangingPunct="1">
        <a:defRPr sz="1400" kern="1200">
          <a:solidFill>
            <a:schemeClr val="tx1"/>
          </a:solidFill>
          <a:latin typeface="+mn-lt"/>
          <a:ea typeface="+mn-ea"/>
          <a:cs typeface="+mn-cs"/>
        </a:defRPr>
      </a:lvl8pPr>
      <a:lvl9pPr marL="2742565" algn="l" defTabSz="685800" rtl="0" eaLnBrk="1" latinLnBrk="0" hangingPunct="1">
        <a:defRPr sz="14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文本框 6"/>
          <p:cNvSpPr txBox="1"/>
          <p:nvPr userDrawn="1"/>
        </p:nvSpPr>
        <p:spPr>
          <a:xfrm>
            <a:off x="3238500" y="2228850"/>
            <a:ext cx="2667000" cy="176972"/>
          </a:xfrm>
          <a:prstGeom prst="rect">
            <a:avLst/>
          </a:prstGeom>
          <a:noFill/>
        </p:spPr>
        <p:txBody>
          <a:bodyPr wrap="square" lIns="68580" tIns="34290" rIns="68580" bIns="34290" rtlCol="0">
            <a:spAutoFit/>
          </a:bodyPr>
          <a:lstStyle/>
          <a:p>
            <a:r>
              <a:rPr lang="zh-CN" altLang="en-US" sz="200" dirty="0">
                <a:solidFill>
                  <a:schemeClr val="bg1"/>
                </a:solidFill>
                <a:latin typeface="微软雅黑" panose="020B0503020204020204" pitchFamily="34" charset="-122"/>
                <a:ea typeface="微软雅黑" panose="020B0503020204020204" pitchFamily="34" charset="-122"/>
                <a:sym typeface="+mn-ea"/>
              </a:rPr>
              <a:t>感谢您下载小芥末平台上提供的</a:t>
            </a:r>
            <a:r>
              <a:rPr lang="en-US" altLang="zh-CN" sz="200" dirty="0">
                <a:solidFill>
                  <a:schemeClr val="bg1"/>
                </a:solidFill>
                <a:latin typeface="微软雅黑" panose="020B0503020204020204" pitchFamily="34" charset="-122"/>
                <a:ea typeface="微软雅黑" panose="020B0503020204020204" pitchFamily="34" charset="-122"/>
                <a:sym typeface="+mn-ea"/>
              </a:rPr>
              <a:t>PPT</a:t>
            </a:r>
            <a:r>
              <a:rPr lang="zh-CN" altLang="en-US" sz="200" dirty="0">
                <a:solidFill>
                  <a:schemeClr val="bg1"/>
                </a:solidFill>
                <a:latin typeface="微软雅黑" panose="020B0503020204020204" pitchFamily="34" charset="-122"/>
                <a:ea typeface="微软雅黑" panose="020B0503020204020204" pitchFamily="34" charset="-122"/>
                <a:sym typeface="+mn-ea"/>
              </a:rPr>
              <a:t>作品，为了您和小芥末以及原创作者的利益，请勿复制、传播、销售，否则将承担法律责任！小芥末将对作品进行维权，按照传播下载次数进行十倍的索取赔偿！</a:t>
            </a:r>
          </a:p>
          <a:p>
            <a:r>
              <a:rPr lang="en-US" altLang="zh-CN" sz="500" dirty="0">
                <a:solidFill>
                  <a:schemeClr val="bg1"/>
                </a:solidFill>
                <a:latin typeface="微软雅黑" panose="020B0503020204020204" pitchFamily="34" charset="-122"/>
                <a:ea typeface="微软雅黑" panose="020B0503020204020204" pitchFamily="34" charset="-122"/>
                <a:sym typeface="+mn-ea"/>
              </a:rPr>
              <a:t>ibaotu.com</a:t>
            </a:r>
          </a:p>
        </p:txBody>
      </p:sp>
    </p:spTree>
  </p:cSld>
  <p:clrMap bg1="lt1" tx1="dk1" bg2="lt2" tx2="dk2" accent1="accent1" accent2="accent2" accent3="accent3" accent4="accent4" accent5="accent5" accent6="accent6" hlink="hlink" folHlink="folHlink"/>
  <p:sldLayoutIdLst>
    <p:sldLayoutId id="2147483711" r:id="rId1"/>
    <p:sldLayoutId id="2147483712" r:id="rId2"/>
    <p:sldLayoutId id="2147483713" r:id="rId3"/>
    <p:sldLayoutId id="2147483714" r:id="rId4"/>
  </p:sldLayoutIdLst>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716" r:id="rId1"/>
    <p:sldLayoutId id="2147483717" r:id="rId2"/>
    <p:sldLayoutId id="2147483718" r:id="rId3"/>
  </p:sldLayoutIdLst>
  <p:txStyles>
    <p:titleStyle>
      <a:lvl1pPr algn="l" defTabSz="342900" rtl="0" eaLnBrk="1" latinLnBrk="0" hangingPunct="1">
        <a:lnSpc>
          <a:spcPct val="90000"/>
        </a:lnSpc>
        <a:spcBef>
          <a:spcPct val="0"/>
        </a:spcBef>
        <a:buNone/>
        <a:defRPr sz="1650" kern="1200">
          <a:solidFill>
            <a:schemeClr val="tx1"/>
          </a:solidFill>
          <a:latin typeface="+mj-lt"/>
          <a:ea typeface="+mj-ea"/>
          <a:cs typeface="+mj-cs"/>
        </a:defRPr>
      </a:lvl1pPr>
    </p:titleStyle>
    <p:bodyStyle>
      <a:lvl1pPr marL="85725" indent="-85725" algn="l" defTabSz="342900" rtl="0" eaLnBrk="1" latinLnBrk="0" hangingPunct="1">
        <a:lnSpc>
          <a:spcPct val="90000"/>
        </a:lnSpc>
        <a:spcBef>
          <a:spcPct val="75000"/>
        </a:spcBef>
        <a:buFont typeface="Arial" panose="020B0604020202020204"/>
        <a:buChar char="•"/>
        <a:defRPr sz="1050" kern="1200">
          <a:solidFill>
            <a:schemeClr val="tx1"/>
          </a:solidFill>
          <a:latin typeface="+mn-lt"/>
          <a:ea typeface="+mn-ea"/>
          <a:cs typeface="+mn-cs"/>
        </a:defRPr>
      </a:lvl1pPr>
      <a:lvl2pPr marL="257175" indent="-85725" algn="l" defTabSz="342900" rtl="0" eaLnBrk="1" latinLnBrk="0" hangingPunct="1">
        <a:lnSpc>
          <a:spcPct val="90000"/>
        </a:lnSpc>
        <a:spcBef>
          <a:spcPts val="185"/>
        </a:spcBef>
        <a:buFont typeface="Arial" panose="020B0604020202020204"/>
        <a:buChar char="•"/>
        <a:defRPr sz="900" kern="1200">
          <a:solidFill>
            <a:schemeClr val="tx1"/>
          </a:solidFill>
          <a:latin typeface="+mn-lt"/>
          <a:ea typeface="+mn-ea"/>
          <a:cs typeface="+mn-cs"/>
        </a:defRPr>
      </a:lvl2pPr>
      <a:lvl3pPr marL="428625" indent="-85725" algn="l" defTabSz="342900" rtl="0" eaLnBrk="1" latinLnBrk="0" hangingPunct="1">
        <a:lnSpc>
          <a:spcPct val="90000"/>
        </a:lnSpc>
        <a:spcBef>
          <a:spcPts val="185"/>
        </a:spcBef>
        <a:buFont typeface="Arial" panose="020B0604020202020204"/>
        <a:buChar char="•"/>
        <a:defRPr sz="750" kern="1200">
          <a:solidFill>
            <a:schemeClr val="tx1"/>
          </a:solidFill>
          <a:latin typeface="+mn-lt"/>
          <a:ea typeface="+mn-ea"/>
          <a:cs typeface="+mn-cs"/>
        </a:defRPr>
      </a:lvl3pPr>
      <a:lvl4pPr marL="600075" indent="-85725" algn="l" defTabSz="342900" rtl="0" eaLnBrk="1" latinLnBrk="0" hangingPunct="1">
        <a:lnSpc>
          <a:spcPct val="90000"/>
        </a:lnSpc>
        <a:spcBef>
          <a:spcPts val="185"/>
        </a:spcBef>
        <a:buFont typeface="Arial" panose="020B0604020202020204"/>
        <a:buChar char="•"/>
        <a:defRPr sz="675" kern="1200">
          <a:solidFill>
            <a:schemeClr val="tx1"/>
          </a:solidFill>
          <a:latin typeface="+mn-lt"/>
          <a:ea typeface="+mn-ea"/>
          <a:cs typeface="+mn-cs"/>
        </a:defRPr>
      </a:lvl4pPr>
      <a:lvl5pPr marL="771525" indent="-85725" algn="l" defTabSz="342900" rtl="0" eaLnBrk="1" latinLnBrk="0" hangingPunct="1">
        <a:lnSpc>
          <a:spcPct val="90000"/>
        </a:lnSpc>
        <a:spcBef>
          <a:spcPts val="185"/>
        </a:spcBef>
        <a:buFont typeface="Arial" panose="020B0604020202020204"/>
        <a:buChar char="•"/>
        <a:defRPr sz="675" kern="1200">
          <a:solidFill>
            <a:schemeClr val="tx1"/>
          </a:solidFill>
          <a:latin typeface="+mn-lt"/>
          <a:ea typeface="+mn-ea"/>
          <a:cs typeface="+mn-cs"/>
        </a:defRPr>
      </a:lvl5pPr>
      <a:lvl6pPr marL="942975" indent="-85725" algn="l" defTabSz="342900" rtl="0" eaLnBrk="1" latinLnBrk="0" hangingPunct="1">
        <a:lnSpc>
          <a:spcPct val="90000"/>
        </a:lnSpc>
        <a:spcBef>
          <a:spcPts val="185"/>
        </a:spcBef>
        <a:buFont typeface="Arial" panose="020B0604020202020204"/>
        <a:buChar char="•"/>
        <a:defRPr sz="675" kern="1200">
          <a:solidFill>
            <a:schemeClr val="tx1"/>
          </a:solidFill>
          <a:latin typeface="+mn-lt"/>
          <a:ea typeface="+mn-ea"/>
          <a:cs typeface="+mn-cs"/>
        </a:defRPr>
      </a:lvl6pPr>
      <a:lvl7pPr marL="1114425" indent="-85725" algn="l" defTabSz="342900" rtl="0" eaLnBrk="1" latinLnBrk="0" hangingPunct="1">
        <a:lnSpc>
          <a:spcPct val="90000"/>
        </a:lnSpc>
        <a:spcBef>
          <a:spcPts val="185"/>
        </a:spcBef>
        <a:buFont typeface="Arial" panose="020B0604020202020204"/>
        <a:buChar char="•"/>
        <a:defRPr sz="675" kern="1200">
          <a:solidFill>
            <a:schemeClr val="tx1"/>
          </a:solidFill>
          <a:latin typeface="+mn-lt"/>
          <a:ea typeface="+mn-ea"/>
          <a:cs typeface="+mn-cs"/>
        </a:defRPr>
      </a:lvl7pPr>
      <a:lvl8pPr marL="1285875" indent="-85725" algn="l" defTabSz="342900" rtl="0" eaLnBrk="1" latinLnBrk="0" hangingPunct="1">
        <a:lnSpc>
          <a:spcPct val="90000"/>
        </a:lnSpc>
        <a:spcBef>
          <a:spcPts val="185"/>
        </a:spcBef>
        <a:buFont typeface="Arial" panose="020B0604020202020204"/>
        <a:buChar char="•"/>
        <a:defRPr sz="675" kern="1200">
          <a:solidFill>
            <a:schemeClr val="tx1"/>
          </a:solidFill>
          <a:latin typeface="+mn-lt"/>
          <a:ea typeface="+mn-ea"/>
          <a:cs typeface="+mn-cs"/>
        </a:defRPr>
      </a:lvl8pPr>
      <a:lvl9pPr marL="1457325" indent="-85725" algn="l" defTabSz="342900" rtl="0" eaLnBrk="1" latinLnBrk="0" hangingPunct="1">
        <a:lnSpc>
          <a:spcPct val="90000"/>
        </a:lnSpc>
        <a:spcBef>
          <a:spcPts val="185"/>
        </a:spcBef>
        <a:buFont typeface="Arial" panose="020B0604020202020204"/>
        <a:buChar char="•"/>
        <a:defRPr sz="675" kern="1200">
          <a:solidFill>
            <a:schemeClr val="tx1"/>
          </a:solidFill>
          <a:latin typeface="+mn-lt"/>
          <a:ea typeface="+mn-ea"/>
          <a:cs typeface="+mn-cs"/>
        </a:defRPr>
      </a:lvl9pPr>
    </p:bodyStyle>
    <p:otherStyle>
      <a:defPPr>
        <a:defRPr lang="zh-CN"/>
      </a:defPPr>
      <a:lvl1pPr marL="0" algn="l" defTabSz="342900" rtl="0" eaLnBrk="1" latinLnBrk="0" hangingPunct="1">
        <a:defRPr sz="675" kern="1200">
          <a:solidFill>
            <a:schemeClr val="tx1"/>
          </a:solidFill>
          <a:latin typeface="+mn-lt"/>
          <a:ea typeface="+mn-ea"/>
          <a:cs typeface="+mn-cs"/>
        </a:defRPr>
      </a:lvl1pPr>
      <a:lvl2pPr marL="171450" algn="l" defTabSz="342900" rtl="0" eaLnBrk="1" latinLnBrk="0" hangingPunct="1">
        <a:defRPr sz="675" kern="1200">
          <a:solidFill>
            <a:schemeClr val="tx1"/>
          </a:solidFill>
          <a:latin typeface="+mn-lt"/>
          <a:ea typeface="+mn-ea"/>
          <a:cs typeface="+mn-cs"/>
        </a:defRPr>
      </a:lvl2pPr>
      <a:lvl3pPr marL="342900" algn="l" defTabSz="342900" rtl="0" eaLnBrk="1" latinLnBrk="0" hangingPunct="1">
        <a:defRPr sz="675" kern="1200">
          <a:solidFill>
            <a:schemeClr val="tx1"/>
          </a:solidFill>
          <a:latin typeface="+mn-lt"/>
          <a:ea typeface="+mn-ea"/>
          <a:cs typeface="+mn-cs"/>
        </a:defRPr>
      </a:lvl3pPr>
      <a:lvl4pPr marL="514350" algn="l" defTabSz="342900" rtl="0" eaLnBrk="1" latinLnBrk="0" hangingPunct="1">
        <a:defRPr sz="675" kern="1200">
          <a:solidFill>
            <a:schemeClr val="tx1"/>
          </a:solidFill>
          <a:latin typeface="+mn-lt"/>
          <a:ea typeface="+mn-ea"/>
          <a:cs typeface="+mn-cs"/>
        </a:defRPr>
      </a:lvl4pPr>
      <a:lvl5pPr marL="685800" algn="l" defTabSz="342900" rtl="0" eaLnBrk="1" latinLnBrk="0" hangingPunct="1">
        <a:defRPr sz="675" kern="1200">
          <a:solidFill>
            <a:schemeClr val="tx1"/>
          </a:solidFill>
          <a:latin typeface="+mn-lt"/>
          <a:ea typeface="+mn-ea"/>
          <a:cs typeface="+mn-cs"/>
        </a:defRPr>
      </a:lvl5pPr>
      <a:lvl6pPr marL="857250" algn="l" defTabSz="342900" rtl="0" eaLnBrk="1" latinLnBrk="0" hangingPunct="1">
        <a:defRPr sz="675" kern="1200">
          <a:solidFill>
            <a:schemeClr val="tx1"/>
          </a:solidFill>
          <a:latin typeface="+mn-lt"/>
          <a:ea typeface="+mn-ea"/>
          <a:cs typeface="+mn-cs"/>
        </a:defRPr>
      </a:lvl6pPr>
      <a:lvl7pPr marL="1028700" algn="l" defTabSz="342900" rtl="0" eaLnBrk="1" latinLnBrk="0" hangingPunct="1">
        <a:defRPr sz="675" kern="1200">
          <a:solidFill>
            <a:schemeClr val="tx1"/>
          </a:solidFill>
          <a:latin typeface="+mn-lt"/>
          <a:ea typeface="+mn-ea"/>
          <a:cs typeface="+mn-cs"/>
        </a:defRPr>
      </a:lvl7pPr>
      <a:lvl8pPr marL="1200150" algn="l" defTabSz="342900" rtl="0" eaLnBrk="1" latinLnBrk="0" hangingPunct="1">
        <a:defRPr sz="675" kern="1200">
          <a:solidFill>
            <a:schemeClr val="tx1"/>
          </a:solidFill>
          <a:latin typeface="+mn-lt"/>
          <a:ea typeface="+mn-ea"/>
          <a:cs typeface="+mn-cs"/>
        </a:defRPr>
      </a:lvl8pPr>
      <a:lvl9pPr marL="1371600" algn="l" defTabSz="342900" rtl="0" eaLnBrk="1" latinLnBrk="0" hangingPunct="1">
        <a:defRPr sz="675"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标题 1025"/>
          <p:cNvSpPr>
            <a:spLocks noGrp="1"/>
          </p:cNvSpPr>
          <p:nvPr>
            <p:ph type="title"/>
          </p:nvPr>
        </p:nvSpPr>
        <p:spPr>
          <a:xfrm>
            <a:off x="457200" y="205979"/>
            <a:ext cx="8229600" cy="857250"/>
          </a:xfrm>
          <a:prstGeom prst="rect">
            <a:avLst/>
          </a:prstGeom>
          <a:noFill/>
          <a:ln w="9525">
            <a:noFill/>
          </a:ln>
        </p:spPr>
        <p:txBody>
          <a:bodyPr anchor="ctr"/>
          <a:lstStyle/>
          <a:p>
            <a:pPr lvl="0"/>
            <a:r>
              <a:rPr lang="zh-CN" altLang="en-US"/>
              <a:t>单击此处编辑母版标题样式</a:t>
            </a:r>
          </a:p>
        </p:txBody>
      </p:sp>
      <p:sp>
        <p:nvSpPr>
          <p:cNvPr id="1027" name="文本占位符 1026"/>
          <p:cNvSpPr>
            <a:spLocks noGrp="1"/>
          </p:cNvSpPr>
          <p:nvPr>
            <p:ph type="body"/>
          </p:nvPr>
        </p:nvSpPr>
        <p:spPr>
          <a:xfrm>
            <a:off x="457200" y="1200150"/>
            <a:ext cx="8229600" cy="3394472"/>
          </a:xfrm>
          <a:prstGeom prst="rect">
            <a:avLst/>
          </a:prstGeom>
          <a:noFill/>
          <a:ln w="9525">
            <a:noFill/>
          </a:ln>
        </p:spPr>
        <p:txBody>
          <a:bodyPr anchor="t"/>
          <a:lstStyle/>
          <a:p>
            <a:pPr lvl="0"/>
            <a:r>
              <a:rPr lang="zh-CN" altLang="en-US"/>
              <a:t>单击此处编辑母版文本样式</a:t>
            </a:r>
          </a:p>
          <a:p>
            <a:pPr lvl="1" indent="-285750"/>
            <a:r>
              <a:rPr lang="zh-CN" altLang="en-US"/>
              <a:t>第二级</a:t>
            </a:r>
          </a:p>
          <a:p>
            <a:pPr lvl="2" indent="-228600"/>
            <a:r>
              <a:rPr lang="zh-CN" altLang="en-US"/>
              <a:t>第三级</a:t>
            </a:r>
          </a:p>
          <a:p>
            <a:pPr lvl="3" indent="-228600"/>
            <a:r>
              <a:rPr lang="zh-CN" altLang="en-US"/>
              <a:t>第四级</a:t>
            </a:r>
          </a:p>
          <a:p>
            <a:pPr lvl="4" indent="-228600"/>
            <a:r>
              <a:rPr lang="zh-CN" altLang="en-US"/>
              <a:t>第五级</a:t>
            </a:r>
          </a:p>
        </p:txBody>
      </p:sp>
      <p:sp>
        <p:nvSpPr>
          <p:cNvPr id="1028" name="日期占位符 1027"/>
          <p:cNvSpPr>
            <a:spLocks noGrp="1"/>
          </p:cNvSpPr>
          <p:nvPr>
            <p:ph type="dt" sz="half" idx="2"/>
          </p:nvPr>
        </p:nvSpPr>
        <p:spPr>
          <a:xfrm>
            <a:off x="457200" y="4683919"/>
            <a:ext cx="2133600" cy="357188"/>
          </a:xfrm>
          <a:prstGeom prst="rect">
            <a:avLst/>
          </a:prstGeom>
          <a:noFill/>
          <a:ln w="9525">
            <a:noFill/>
          </a:ln>
        </p:spPr>
        <p:txBody>
          <a:bodyPr/>
          <a:lstStyle>
            <a:lvl1pPr>
              <a:defRPr sz="1050"/>
            </a:lvl1pPr>
          </a:lstStyle>
          <a:p>
            <a:pPr lvl="0" fontAlgn="base"/>
            <a:endParaRPr lang="zh-CN" altLang="en-US" strike="noStrike" noProof="1">
              <a:latin typeface="Arial" panose="020B0604020202020204" pitchFamily="34" charset="0"/>
            </a:endParaRPr>
          </a:p>
        </p:txBody>
      </p:sp>
      <p:sp>
        <p:nvSpPr>
          <p:cNvPr id="1029" name="页脚占位符 1028"/>
          <p:cNvSpPr>
            <a:spLocks noGrp="1"/>
          </p:cNvSpPr>
          <p:nvPr>
            <p:ph type="ftr" sz="quarter" idx="3"/>
          </p:nvPr>
        </p:nvSpPr>
        <p:spPr>
          <a:xfrm>
            <a:off x="3124200" y="4683919"/>
            <a:ext cx="2895600" cy="357188"/>
          </a:xfrm>
          <a:prstGeom prst="rect">
            <a:avLst/>
          </a:prstGeom>
          <a:noFill/>
          <a:ln w="9525">
            <a:noFill/>
          </a:ln>
        </p:spPr>
        <p:txBody>
          <a:bodyPr/>
          <a:lstStyle>
            <a:lvl1pPr algn="ctr">
              <a:defRPr sz="1050"/>
            </a:lvl1pPr>
          </a:lstStyle>
          <a:p>
            <a:pPr lvl="0" fontAlgn="base"/>
            <a:endParaRPr lang="zh-CN" altLang="en-US" strike="noStrike" noProof="1">
              <a:latin typeface="Arial" panose="020B0604020202020204" pitchFamily="34" charset="0"/>
            </a:endParaRPr>
          </a:p>
        </p:txBody>
      </p:sp>
      <p:sp>
        <p:nvSpPr>
          <p:cNvPr id="1030" name="灯片编号占位符 1029"/>
          <p:cNvSpPr>
            <a:spLocks noGrp="1"/>
          </p:cNvSpPr>
          <p:nvPr>
            <p:ph type="sldNum" sz="quarter" idx="4"/>
          </p:nvPr>
        </p:nvSpPr>
        <p:spPr>
          <a:xfrm>
            <a:off x="6553200" y="4683919"/>
            <a:ext cx="2133600" cy="357188"/>
          </a:xfrm>
          <a:prstGeom prst="rect">
            <a:avLst/>
          </a:prstGeom>
          <a:noFill/>
          <a:ln w="9525">
            <a:noFill/>
          </a:ln>
        </p:spPr>
        <p:txBody>
          <a:bodyPr/>
          <a:lstStyle>
            <a:lvl1pPr algn="r">
              <a:defRPr sz="1050"/>
            </a:lvl1pPr>
          </a:lstStyle>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t>‹#›</a:t>
            </a:fld>
            <a:endParaRPr lang="zh-CN" altLang="en-US" strike="noStrike" noProof="1">
              <a:latin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720" r:id="rId1"/>
    <p:sldLayoutId id="2147483721" r:id="rId2"/>
    <p:sldLayoutId id="2147483722" r:id="rId3"/>
    <p:sldLayoutId id="2147483723" r:id="rId4"/>
    <p:sldLayoutId id="2147483724" r:id="rId5"/>
    <p:sldLayoutId id="2147483725" r:id="rId6"/>
    <p:sldLayoutId id="2147483726" r:id="rId7"/>
    <p:sldLayoutId id="2147483727" r:id="rId8"/>
    <p:sldLayoutId id="2147483728" r:id="rId9"/>
    <p:sldLayoutId id="2147483729" r:id="rId10"/>
    <p:sldLayoutId id="2147483730" r:id="rId11"/>
  </p:sldLayoutIdLst>
  <p:hf sldNum="0" hdr="0" ftr="0" dt="0"/>
  <p:txStyles>
    <p:titleStyle>
      <a:lvl1pPr marL="0" lvl="0" indent="0" algn="ctr" defTabSz="685800" eaLnBrk="1" fontAlgn="base" latinLnBrk="0" hangingPunct="1">
        <a:lnSpc>
          <a:spcPct val="100000"/>
        </a:lnSpc>
        <a:spcBef>
          <a:spcPct val="0"/>
        </a:spcBef>
        <a:spcAft>
          <a:spcPct val="0"/>
        </a:spcAft>
        <a:buNone/>
        <a:defRPr sz="3300" b="0" i="0" u="none" kern="1200" baseline="0">
          <a:solidFill>
            <a:schemeClr val="tx2"/>
          </a:solidFill>
          <a:latin typeface="+mj-lt"/>
          <a:ea typeface="+mj-ea"/>
          <a:cs typeface="+mj-cs"/>
        </a:defRPr>
      </a:lvl1pPr>
    </p:titleStyle>
    <p:bodyStyle>
      <a:lvl1pPr marL="257175" lvl="0" indent="-257175" algn="l" defTabSz="685800" eaLnBrk="1" fontAlgn="base" latinLnBrk="0" hangingPunct="1">
        <a:lnSpc>
          <a:spcPct val="100000"/>
        </a:lnSpc>
        <a:spcBef>
          <a:spcPct val="15000"/>
        </a:spcBef>
        <a:spcAft>
          <a:spcPct val="0"/>
        </a:spcAft>
        <a:buChar char="•"/>
        <a:defRPr sz="2400" b="0" i="0" u="none" kern="1200" baseline="0">
          <a:solidFill>
            <a:schemeClr val="tx1"/>
          </a:solidFill>
          <a:latin typeface="+mn-lt"/>
          <a:ea typeface="+mn-ea"/>
          <a:cs typeface="+mn-cs"/>
        </a:defRPr>
      </a:lvl1pPr>
      <a:lvl2pPr marL="557530" lvl="1" indent="-213995" algn="l" defTabSz="685800" eaLnBrk="1" fontAlgn="base" latinLnBrk="0" hangingPunct="1">
        <a:lnSpc>
          <a:spcPct val="100000"/>
        </a:lnSpc>
        <a:spcBef>
          <a:spcPct val="15000"/>
        </a:spcBef>
        <a:spcAft>
          <a:spcPct val="0"/>
        </a:spcAft>
        <a:buChar char="–"/>
        <a:defRPr sz="2100" b="0" i="0" u="none" kern="1200" baseline="0">
          <a:solidFill>
            <a:schemeClr val="tx1"/>
          </a:solidFill>
          <a:latin typeface="+mn-lt"/>
          <a:ea typeface="+mn-ea"/>
          <a:cs typeface="+mn-cs"/>
        </a:defRPr>
      </a:lvl2pPr>
      <a:lvl3pPr marL="857250" lvl="2" indent="-171450" algn="l" defTabSz="685800" eaLnBrk="1" fontAlgn="base" latinLnBrk="0" hangingPunct="1">
        <a:lnSpc>
          <a:spcPct val="100000"/>
        </a:lnSpc>
        <a:spcBef>
          <a:spcPct val="15000"/>
        </a:spcBef>
        <a:spcAft>
          <a:spcPct val="0"/>
        </a:spcAft>
        <a:buChar char="•"/>
        <a:defRPr sz="1800" b="0" i="0" u="none" kern="1200" baseline="0">
          <a:solidFill>
            <a:schemeClr val="tx1"/>
          </a:solidFill>
          <a:latin typeface="+mn-lt"/>
          <a:ea typeface="+mn-ea"/>
          <a:cs typeface="+mn-cs"/>
        </a:defRPr>
      </a:lvl3pPr>
      <a:lvl4pPr marL="1200150" lvl="3" indent="-171450" algn="l" defTabSz="685800" eaLnBrk="1" fontAlgn="base" latinLnBrk="0" hangingPunct="1">
        <a:lnSpc>
          <a:spcPct val="100000"/>
        </a:lnSpc>
        <a:spcBef>
          <a:spcPct val="15000"/>
        </a:spcBef>
        <a:spcAft>
          <a:spcPct val="0"/>
        </a:spcAft>
        <a:buChar char="–"/>
        <a:defRPr sz="1500" b="0" i="0" u="none" kern="1200" baseline="0">
          <a:solidFill>
            <a:schemeClr val="tx1"/>
          </a:solidFill>
          <a:latin typeface="+mn-lt"/>
          <a:ea typeface="+mn-ea"/>
          <a:cs typeface="+mn-cs"/>
        </a:defRPr>
      </a:lvl4pPr>
      <a:lvl5pPr marL="1543050" lvl="4" indent="-171450" algn="l" defTabSz="685800" eaLnBrk="1" fontAlgn="base" latinLnBrk="0" hangingPunct="1">
        <a:lnSpc>
          <a:spcPct val="100000"/>
        </a:lnSpc>
        <a:spcBef>
          <a:spcPct val="15000"/>
        </a:spcBef>
        <a:spcAft>
          <a:spcPct val="0"/>
        </a:spcAft>
        <a:buChar char="»"/>
        <a:defRPr sz="1500" b="0" i="0" u="none" kern="1200" baseline="0">
          <a:solidFill>
            <a:schemeClr val="tx1"/>
          </a:solidFill>
          <a:latin typeface="+mn-lt"/>
          <a:ea typeface="+mn-ea"/>
          <a:cs typeface="+mn-cs"/>
        </a:defRPr>
      </a:lvl5pPr>
      <a:lvl6pPr marL="1885950" lvl="5" indent="-171450" algn="l" defTabSz="685800" eaLnBrk="1" fontAlgn="base" latinLnBrk="0" hangingPunct="1">
        <a:lnSpc>
          <a:spcPct val="100000"/>
        </a:lnSpc>
        <a:spcBef>
          <a:spcPct val="15000"/>
        </a:spcBef>
        <a:spcAft>
          <a:spcPct val="0"/>
        </a:spcAft>
        <a:buChar char="»"/>
        <a:defRPr sz="1500" b="0" i="0" u="none" kern="1200" baseline="0">
          <a:solidFill>
            <a:schemeClr val="tx1"/>
          </a:solidFill>
          <a:latin typeface="+mn-lt"/>
          <a:ea typeface="+mn-ea"/>
          <a:cs typeface="+mn-cs"/>
        </a:defRPr>
      </a:lvl6pPr>
      <a:lvl7pPr marL="2228850" lvl="6" indent="-171450" algn="l" defTabSz="685800" eaLnBrk="1" fontAlgn="base" latinLnBrk="0" hangingPunct="1">
        <a:lnSpc>
          <a:spcPct val="100000"/>
        </a:lnSpc>
        <a:spcBef>
          <a:spcPct val="15000"/>
        </a:spcBef>
        <a:spcAft>
          <a:spcPct val="0"/>
        </a:spcAft>
        <a:buChar char="»"/>
        <a:defRPr sz="1500" b="0" i="0" u="none" kern="1200" baseline="0">
          <a:solidFill>
            <a:schemeClr val="tx1"/>
          </a:solidFill>
          <a:latin typeface="+mn-lt"/>
          <a:ea typeface="+mn-ea"/>
          <a:cs typeface="+mn-cs"/>
        </a:defRPr>
      </a:lvl7pPr>
      <a:lvl8pPr marL="2571750" lvl="7" indent="-171450" algn="l" defTabSz="685800" eaLnBrk="1" fontAlgn="base" latinLnBrk="0" hangingPunct="1">
        <a:lnSpc>
          <a:spcPct val="100000"/>
        </a:lnSpc>
        <a:spcBef>
          <a:spcPct val="15000"/>
        </a:spcBef>
        <a:spcAft>
          <a:spcPct val="0"/>
        </a:spcAft>
        <a:buChar char="»"/>
        <a:defRPr sz="1500" b="0" i="0" u="none" kern="1200" baseline="0">
          <a:solidFill>
            <a:schemeClr val="tx1"/>
          </a:solidFill>
          <a:latin typeface="+mn-lt"/>
          <a:ea typeface="+mn-ea"/>
          <a:cs typeface="+mn-cs"/>
        </a:defRPr>
      </a:lvl8pPr>
      <a:lvl9pPr marL="2914650" lvl="8" indent="-171450" algn="l" defTabSz="685800" eaLnBrk="1" fontAlgn="base" latinLnBrk="0" hangingPunct="1">
        <a:lnSpc>
          <a:spcPct val="100000"/>
        </a:lnSpc>
        <a:spcBef>
          <a:spcPct val="15000"/>
        </a:spcBef>
        <a:spcAft>
          <a:spcPct val="0"/>
        </a:spcAft>
        <a:buChar char="»"/>
        <a:defRPr sz="1500" b="0" i="0" u="none" kern="1200" baseline="0">
          <a:solidFill>
            <a:schemeClr val="tx1"/>
          </a:solidFill>
          <a:latin typeface="+mn-lt"/>
          <a:ea typeface="+mn-ea"/>
          <a:cs typeface="+mn-cs"/>
        </a:defRPr>
      </a:lvl9pPr>
    </p:bodyStyle>
    <p:otherStyle>
      <a:lvl1pPr marL="0" lvl="0" indent="0" algn="l" defTabSz="685800" eaLnBrk="1" fontAlgn="base" latinLnBrk="0" hangingPunct="1">
        <a:lnSpc>
          <a:spcPct val="100000"/>
        </a:lnSpc>
        <a:spcBef>
          <a:spcPct val="0"/>
        </a:spcBef>
        <a:spcAft>
          <a:spcPct val="0"/>
        </a:spcAft>
        <a:buNone/>
        <a:defRPr sz="1350" b="0" i="0" u="none" kern="1200" baseline="0">
          <a:solidFill>
            <a:schemeClr val="tx1"/>
          </a:solidFill>
          <a:latin typeface="+mn-lt"/>
          <a:ea typeface="+mn-ea"/>
          <a:cs typeface="+mn-cs"/>
        </a:defRPr>
      </a:lvl1pPr>
      <a:lvl2pPr marL="342900" lvl="1" indent="0" algn="l" defTabSz="6858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685800" lvl="2" indent="0" algn="l" defTabSz="6858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028700" lvl="3" indent="0" algn="l" defTabSz="6858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371600" lvl="4" indent="0" algn="l" defTabSz="6858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1714500" lvl="5" indent="0" algn="l" defTabSz="6858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057400" lvl="6" indent="0" algn="l" defTabSz="6858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2400300" lvl="7" indent="0" algn="l" defTabSz="6858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2743200" lvl="8" indent="0" algn="l" defTabSz="6858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66.xml"/><Relationship Id="rId4" Type="http://schemas.openxmlformats.org/officeDocument/2006/relationships/image" Target="../media/image31.jpeg"/></Relationships>
</file>

<file path=ppt/slides/_rels/slide11.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slideLayout" Target="../slideLayouts/slideLayout57.xml"/><Relationship Id="rId1" Type="http://schemas.openxmlformats.org/officeDocument/2006/relationships/tags" Target="../tags/tag3.xml"/></Relationships>
</file>

<file path=ppt/slides/_rels/slide12.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slideLayout" Target="../slideLayouts/slideLayout24.xml"/><Relationship Id="rId1" Type="http://schemas.openxmlformats.org/officeDocument/2006/relationships/tags" Target="../tags/tag4.xml"/><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7.xml"/></Relationships>
</file>

<file path=ppt/slides/_rels/slide17.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png"/><Relationship Id="rId1" Type="http://schemas.openxmlformats.org/officeDocument/2006/relationships/slideLayout" Target="../slideLayouts/slideLayout24.xml"/><Relationship Id="rId4" Type="http://schemas.openxmlformats.org/officeDocument/2006/relationships/image" Target="../media/image36.png"/></Relationships>
</file>

<file path=ppt/slides/_rels/slide18.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3.xml"/></Relationships>
</file>

<file path=ppt/slides/_rels/slide19.xml.rels><?xml version="1.0" encoding="UTF-8" standalone="yes"?>
<Relationships xmlns="http://schemas.openxmlformats.org/package/2006/relationships"><Relationship Id="rId3" Type="http://schemas.openxmlformats.org/officeDocument/2006/relationships/image" Target="../media/image38.jpeg"/><Relationship Id="rId7" Type="http://schemas.openxmlformats.org/officeDocument/2006/relationships/image" Target="../media/image42.jpeg"/><Relationship Id="rId2" Type="http://schemas.openxmlformats.org/officeDocument/2006/relationships/slideLayout" Target="../slideLayouts/slideLayout29.xml"/><Relationship Id="rId1" Type="http://schemas.openxmlformats.org/officeDocument/2006/relationships/tags" Target="../tags/tag5.xml"/><Relationship Id="rId6" Type="http://schemas.openxmlformats.org/officeDocument/2006/relationships/image" Target="../media/image41.png"/><Relationship Id="rId5" Type="http://schemas.openxmlformats.org/officeDocument/2006/relationships/image" Target="../media/image40.jpeg"/><Relationship Id="rId4" Type="http://schemas.openxmlformats.org/officeDocument/2006/relationships/image" Target="../media/image39.jpeg"/></Relationships>
</file>

<file path=ppt/slides/_rels/slide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2.xml"/><Relationship Id="rId5" Type="http://schemas.openxmlformats.org/officeDocument/2006/relationships/image" Target="../media/image12.jpeg"/><Relationship Id="rId4" Type="http://schemas.openxmlformats.org/officeDocument/2006/relationships/image" Target="../media/image11.jpe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9.xml"/><Relationship Id="rId1" Type="http://schemas.openxmlformats.org/officeDocument/2006/relationships/tags" Target="../tags/tag6.xml"/><Relationship Id="rId4" Type="http://schemas.openxmlformats.org/officeDocument/2006/relationships/image" Target="../media/image43.jpeg"/></Relationships>
</file>

<file path=ppt/slides/_rels/slide21.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jpeg"/><Relationship Id="rId1" Type="http://schemas.openxmlformats.org/officeDocument/2006/relationships/slideLayout" Target="../slideLayouts/slideLayout29.xml"/><Relationship Id="rId4" Type="http://schemas.openxmlformats.org/officeDocument/2006/relationships/image" Target="../media/image46.jpe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23.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slideLayout" Target="../slideLayouts/slideLayout24.xml"/><Relationship Id="rId1" Type="http://schemas.openxmlformats.org/officeDocument/2006/relationships/tags" Target="../tags/tag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2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6.xml"/><Relationship Id="rId1" Type="http://schemas.openxmlformats.org/officeDocument/2006/relationships/slideLayout" Target="../slideLayouts/slideLayout35.xml"/><Relationship Id="rId4" Type="http://schemas.openxmlformats.org/officeDocument/2006/relationships/image" Target="NULL"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xml"/><Relationship Id="rId1" Type="http://schemas.openxmlformats.org/officeDocument/2006/relationships/slideLayout" Target="../slideLayouts/slideLayout58.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58.xml"/><Relationship Id="rId5" Type="http://schemas.openxmlformats.org/officeDocument/2006/relationships/image" Target="../media/image17.jpeg"/><Relationship Id="rId4" Type="http://schemas.openxmlformats.org/officeDocument/2006/relationships/image" Target="../media/image16.jpeg"/></Relationships>
</file>

<file path=ppt/slides/_rels/slide7.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28.png"/><Relationship Id="rId3" Type="http://schemas.openxmlformats.org/officeDocument/2006/relationships/image" Target="../media/image18.jpeg"/><Relationship Id="rId7" Type="http://schemas.openxmlformats.org/officeDocument/2006/relationships/image" Target="../media/image22.png"/><Relationship Id="rId12" Type="http://schemas.openxmlformats.org/officeDocument/2006/relationships/image" Target="../media/image27.png"/><Relationship Id="rId2" Type="http://schemas.openxmlformats.org/officeDocument/2006/relationships/slideLayout" Target="../slideLayouts/slideLayout62.xml"/><Relationship Id="rId1" Type="http://schemas.openxmlformats.org/officeDocument/2006/relationships/tags" Target="../tags/tag2.xml"/><Relationship Id="rId6" Type="http://schemas.openxmlformats.org/officeDocument/2006/relationships/image" Target="../media/image21.png"/><Relationship Id="rId11" Type="http://schemas.openxmlformats.org/officeDocument/2006/relationships/image" Target="../media/image26.png"/><Relationship Id="rId5" Type="http://schemas.openxmlformats.org/officeDocument/2006/relationships/image" Target="../media/image20.pn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9162522" cy="5169283"/>
          </a:xfrm>
          <a:prstGeom prst="rect">
            <a:avLst/>
          </a:prstGeom>
        </p:spPr>
      </p:pic>
      <p:sp>
        <p:nvSpPr>
          <p:cNvPr id="12" name="矩形 11"/>
          <p:cNvSpPr/>
          <p:nvPr/>
        </p:nvSpPr>
        <p:spPr>
          <a:xfrm>
            <a:off x="-121484" y="1131590"/>
            <a:ext cx="9374004" cy="2308324"/>
          </a:xfrm>
          <a:prstGeom prst="rect">
            <a:avLst/>
          </a:prstGeom>
          <a:solidFill>
            <a:schemeClr val="bg1">
              <a:alpha val="62000"/>
            </a:schemeClr>
          </a:solidFill>
          <a:ln>
            <a:noFill/>
          </a:ln>
          <a:effectLst/>
        </p:spPr>
        <p:txBody>
          <a:bodyPr wrap="square">
            <a:spAutoFit/>
          </a:bodyPr>
          <a:lstStyle/>
          <a:p>
            <a:r>
              <a:rPr lang="zh-CN" altLang="en-US" sz="2000" b="1" dirty="0" smtClean="0">
                <a:solidFill>
                  <a:schemeClr val="bg1"/>
                </a:solidFill>
                <a:latin typeface="华文行楷" panose="02010800040101010101" pitchFamily="2" charset="-122"/>
                <a:ea typeface="华文行楷" panose="02010800040101010101" pitchFamily="2" charset="-122"/>
              </a:rPr>
              <a:t>   </a:t>
            </a:r>
            <a:endParaRPr lang="en-US" altLang="zh-CN" sz="2000" b="1" dirty="0" smtClean="0">
              <a:solidFill>
                <a:schemeClr val="bg1"/>
              </a:solidFill>
              <a:latin typeface="华文行楷" panose="02010800040101010101" pitchFamily="2" charset="-122"/>
              <a:ea typeface="华文行楷" panose="02010800040101010101" pitchFamily="2" charset="-122"/>
            </a:endParaRPr>
          </a:p>
          <a:p>
            <a:r>
              <a:rPr lang="zh-CN" altLang="en-US" sz="4400" b="1" dirty="0" smtClean="0">
                <a:latin typeface="华文行楷" panose="02010800040101010101" pitchFamily="2" charset="-122"/>
                <a:ea typeface="华文行楷" panose="02010800040101010101" pitchFamily="2" charset="-122"/>
              </a:rPr>
              <a:t>   第</a:t>
            </a:r>
            <a:r>
              <a:rPr lang="en-US" altLang="zh-CN" sz="4400" b="1" dirty="0" smtClean="0">
                <a:latin typeface="华文行楷" panose="02010800040101010101" pitchFamily="2" charset="-122"/>
                <a:ea typeface="华文行楷" panose="02010800040101010101" pitchFamily="2" charset="-122"/>
              </a:rPr>
              <a:t>18</a:t>
            </a:r>
            <a:r>
              <a:rPr lang="zh-CN" altLang="en-US" sz="4400" b="1" dirty="0">
                <a:latin typeface="华文行楷" panose="02010800040101010101" pitchFamily="2" charset="-122"/>
                <a:ea typeface="华文行楷" panose="02010800040101010101" pitchFamily="2" charset="-122"/>
              </a:rPr>
              <a:t>课 </a:t>
            </a:r>
            <a:endParaRPr lang="en-US" altLang="zh-CN" sz="4400" b="1" dirty="0" smtClean="0">
              <a:latin typeface="华文行楷" panose="02010800040101010101" pitchFamily="2" charset="-122"/>
              <a:ea typeface="华文行楷" panose="02010800040101010101" pitchFamily="2" charset="-122"/>
            </a:endParaRPr>
          </a:p>
          <a:p>
            <a:r>
              <a:rPr lang="en-US" altLang="zh-CN" sz="4400" b="1" dirty="0">
                <a:latin typeface="华文行楷" panose="02010800040101010101" pitchFamily="2" charset="-122"/>
                <a:ea typeface="华文行楷" panose="02010800040101010101" pitchFamily="2" charset="-122"/>
              </a:rPr>
              <a:t> </a:t>
            </a:r>
            <a:r>
              <a:rPr lang="en-US" altLang="zh-CN" sz="4400" b="1" dirty="0" smtClean="0">
                <a:latin typeface="华文行楷" panose="02010800040101010101" pitchFamily="2" charset="-122"/>
                <a:ea typeface="华文行楷" panose="02010800040101010101" pitchFamily="2" charset="-122"/>
              </a:rPr>
              <a:t>         </a:t>
            </a:r>
            <a:r>
              <a:rPr lang="zh-CN" altLang="en-US" sz="6000" b="1" dirty="0" smtClean="0">
                <a:latin typeface="华文行楷" panose="02010800040101010101" pitchFamily="2" charset="-122"/>
                <a:ea typeface="华文行楷" panose="02010800040101010101" pitchFamily="2" charset="-122"/>
              </a:rPr>
              <a:t>挽救</a:t>
            </a:r>
            <a:r>
              <a:rPr lang="zh-CN" altLang="en-US" sz="6000" b="1" dirty="0">
                <a:latin typeface="华文行楷" panose="02010800040101010101" pitchFamily="2" charset="-122"/>
                <a:ea typeface="华文行楷" panose="02010800040101010101" pitchFamily="2" charset="-122"/>
              </a:rPr>
              <a:t>民族危亡的</a:t>
            </a:r>
            <a:r>
              <a:rPr lang="zh-CN" altLang="en-US" sz="6000" b="1" dirty="0" smtClean="0">
                <a:latin typeface="华文行楷" panose="02010800040101010101" pitchFamily="2" charset="-122"/>
                <a:ea typeface="华文行楷" panose="02010800040101010101" pitchFamily="2" charset="-122"/>
              </a:rPr>
              <a:t>斗争</a:t>
            </a:r>
            <a:endParaRPr lang="en-US" altLang="zh-CN" sz="6000" b="1" dirty="0" smtClean="0">
              <a:latin typeface="华文行楷" panose="02010800040101010101" pitchFamily="2" charset="-122"/>
              <a:ea typeface="华文行楷" panose="02010800040101010101" pitchFamily="2" charset="-122"/>
            </a:endParaRPr>
          </a:p>
          <a:p>
            <a:r>
              <a:rPr lang="en-US" altLang="zh-CN" sz="2000" b="1" dirty="0">
                <a:latin typeface="华文行楷" panose="02010800040101010101" pitchFamily="2" charset="-122"/>
                <a:ea typeface="华文行楷" panose="02010800040101010101" pitchFamily="2" charset="-122"/>
              </a:rPr>
              <a:t> </a:t>
            </a:r>
            <a:endParaRPr lang="en-US" altLang="zh-CN" sz="2000" b="1" dirty="0" smtClean="0">
              <a:latin typeface="华文行楷" panose="02010800040101010101" pitchFamily="2" charset="-122"/>
              <a:ea typeface="华文行楷" panose="02010800040101010101" pitchFamily="2" charset="-122"/>
            </a:endParaRPr>
          </a:p>
        </p:txBody>
      </p:sp>
      <p:sp>
        <p:nvSpPr>
          <p:cNvPr id="13" name="任意多边形: 形状 92"/>
          <p:cNvSpPr/>
          <p:nvPr>
            <p:custDataLst>
              <p:tags r:id="rId1"/>
            </p:custDataLst>
          </p:nvPr>
        </p:nvSpPr>
        <p:spPr bwMode="auto">
          <a:xfrm>
            <a:off x="9261" y="3809435"/>
            <a:ext cx="9143999" cy="1359849"/>
          </a:xfrm>
          <a:custGeom>
            <a:avLst/>
            <a:gdLst>
              <a:gd name="connsiteX0" fmla="*/ 0 w 9144000"/>
              <a:gd name="connsiteY0" fmla="*/ 0 h 2663868"/>
              <a:gd name="connsiteX1" fmla="*/ 9144000 w 9144000"/>
              <a:gd name="connsiteY1" fmla="*/ 0 h 2663868"/>
              <a:gd name="connsiteX2" fmla="*/ 9144000 w 9144000"/>
              <a:gd name="connsiteY2" fmla="*/ 2663868 h 2663868"/>
              <a:gd name="connsiteX3" fmla="*/ 0 w 9144000"/>
              <a:gd name="connsiteY3" fmla="*/ 2663868 h 2663868"/>
              <a:gd name="connsiteX4" fmla="*/ 0 w 9144000"/>
              <a:gd name="connsiteY4" fmla="*/ 0 h 2663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2663868">
                <a:moveTo>
                  <a:pt x="0" y="0"/>
                </a:moveTo>
                <a:lnTo>
                  <a:pt x="9144000" y="0"/>
                </a:lnTo>
                <a:lnTo>
                  <a:pt x="9144000" y="2663868"/>
                </a:lnTo>
                <a:lnTo>
                  <a:pt x="0" y="2663868"/>
                </a:lnTo>
                <a:lnTo>
                  <a:pt x="0" y="0"/>
                </a:lnTo>
                <a:close/>
              </a:path>
            </a:pathLst>
          </a:custGeom>
          <a:solidFill>
            <a:srgbClr val="E7E6E6">
              <a:lumMod val="25000"/>
              <a:alpha val="95000"/>
            </a:srgbClr>
          </a:solidFill>
          <a:ln w="9525" cap="flat" cmpd="sng" algn="ctr">
            <a:noFill/>
            <a:prstDash val="solid"/>
            <a:round/>
            <a:headEnd type="none" w="med" len="med"/>
            <a:tailEnd type="none" w="med" len="med"/>
          </a:ln>
          <a:effectLst/>
        </p:spPr>
        <p:txBody>
          <a:bodyPr lIns="91426" tIns="45713" rIns="91426" bIns="45713"/>
          <a:lstStyle/>
          <a:p>
            <a:pPr defTabSz="914400">
              <a:defRPr/>
            </a:pPr>
            <a:r>
              <a:rPr lang="zh-CN" altLang="en-US" sz="2400" dirty="0">
                <a:solidFill>
                  <a:srgbClr val="FFFFFF"/>
                </a:solidFill>
                <a:latin typeface="华文楷体" panose="02010600040101010101" pitchFamily="2" charset="-122"/>
                <a:ea typeface="华文楷体" panose="02010600040101010101" pitchFamily="2" charset="-122"/>
                <a:cs typeface="Arial Unicode MS" pitchFamily="34" charset="-122"/>
              </a:rPr>
              <a:t>课标要求：认识列强侵华对中国社会的影响，概述晚清时期中国人民反抗外来侵略的斗争事迹，理解其性质和意义；认识社会各阶级为挽救危局所做的努力及存在的局限性。</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
          <p:cNvPicPr>
            <a:picLocks noChangeAspect="1"/>
          </p:cNvPicPr>
          <p:nvPr/>
        </p:nvPicPr>
        <p:blipFill>
          <a:blip r:embed="rId2"/>
          <a:stretch>
            <a:fillRect/>
          </a:stretch>
        </p:blipFill>
        <p:spPr>
          <a:xfrm>
            <a:off x="5383054" y="1143000"/>
            <a:ext cx="2172653" cy="3347561"/>
          </a:xfrm>
          <a:prstGeom prst="rect">
            <a:avLst/>
          </a:prstGeom>
          <a:noFill/>
          <a:ln w="9525" cap="flat" cmpd="sng">
            <a:solidFill>
              <a:schemeClr val="tx1"/>
            </a:solidFill>
            <a:prstDash val="solid"/>
            <a:round/>
            <a:headEnd type="none" w="med" len="med"/>
            <a:tailEnd type="none" w="med" len="med"/>
          </a:ln>
        </p:spPr>
      </p:pic>
      <p:sp>
        <p:nvSpPr>
          <p:cNvPr id="17" name="矩形 16"/>
          <p:cNvSpPr/>
          <p:nvPr/>
        </p:nvSpPr>
        <p:spPr>
          <a:xfrm>
            <a:off x="5382816" y="1143000"/>
            <a:ext cx="1204913" cy="263129"/>
          </a:xfrm>
          <a:prstGeom prst="rect">
            <a:avLst/>
          </a:prstGeom>
          <a:ln>
            <a:solidFill>
              <a:srgbClr val="000000"/>
            </a:solidFill>
          </a:ln>
        </p:spPr>
        <p:style>
          <a:lnRef idx="2">
            <a:schemeClr val="accent6"/>
          </a:lnRef>
          <a:fillRef idx="1">
            <a:schemeClr val="lt1"/>
          </a:fillRef>
          <a:effectRef idx="0">
            <a:schemeClr val="accent6"/>
          </a:effectRef>
          <a:fontRef idx="minor">
            <a:schemeClr val="dk1"/>
          </a:fontRef>
        </p:style>
        <p:txBody>
          <a:bodyPr rtlCol="0" anchor="ctr"/>
          <a:lstStyle/>
          <a:p>
            <a:pPr algn="ctr" fontAlgn="base"/>
            <a:r>
              <a:rPr lang="zh-CN" altLang="en-US" sz="1350" strike="noStrike" noProof="1">
                <a:latin typeface="楷体" panose="02010609060101010101" pitchFamily="49" charset="-122"/>
                <a:ea typeface="楷体" panose="02010609060101010101" pitchFamily="49" charset="-122"/>
              </a:rPr>
              <a:t>义和团士兵</a:t>
            </a:r>
          </a:p>
        </p:txBody>
      </p:sp>
      <p:sp>
        <p:nvSpPr>
          <p:cNvPr id="24580" name="文本框 3"/>
          <p:cNvSpPr txBox="1"/>
          <p:nvPr/>
        </p:nvSpPr>
        <p:spPr>
          <a:xfrm>
            <a:off x="275035" y="228600"/>
            <a:ext cx="1947863" cy="737235"/>
          </a:xfrm>
          <a:prstGeom prst="rect">
            <a:avLst/>
          </a:prstGeom>
          <a:noFill/>
          <a:ln w="9525">
            <a:noFill/>
          </a:ln>
        </p:spPr>
        <p:txBody>
          <a:bodyPr wrap="square" anchor="t">
            <a:spAutoFit/>
          </a:bodyPr>
          <a:lstStyle/>
          <a:p>
            <a:r>
              <a:rPr lang="zh-CN" altLang="en-US" sz="2100" b="1" dirty="0">
                <a:solidFill>
                  <a:srgbClr val="262626"/>
                </a:solidFill>
                <a:latin typeface="黑体" panose="02010609060101010101" pitchFamily="49" charset="-122"/>
                <a:ea typeface="黑体" panose="02010609060101010101" pitchFamily="49" charset="-122"/>
              </a:rPr>
              <a:t>义和团运动</a:t>
            </a:r>
            <a:r>
              <a:rPr lang="en-US" altLang="zh-CN" sz="2100" b="1" dirty="0">
                <a:solidFill>
                  <a:srgbClr val="262626"/>
                </a:solidFill>
                <a:latin typeface="黑体" panose="02010609060101010101" pitchFamily="49" charset="-122"/>
                <a:ea typeface="黑体" panose="02010609060101010101" pitchFamily="49" charset="-122"/>
              </a:rPr>
              <a:t>1900——1901</a:t>
            </a:r>
          </a:p>
        </p:txBody>
      </p:sp>
      <p:cxnSp>
        <p:nvCxnSpPr>
          <p:cNvPr id="3" name="直接连接符 2"/>
          <p:cNvCxnSpPr/>
          <p:nvPr/>
        </p:nvCxnSpPr>
        <p:spPr>
          <a:xfrm>
            <a:off x="275035" y="235744"/>
            <a:ext cx="0" cy="377429"/>
          </a:xfrm>
          <a:prstGeom prst="line">
            <a:avLst/>
          </a:prstGeom>
          <a:ln w="76200">
            <a:solidFill>
              <a:srgbClr val="1C4885"/>
            </a:solidFill>
          </a:ln>
        </p:spPr>
        <p:style>
          <a:lnRef idx="1">
            <a:schemeClr val="accent1"/>
          </a:lnRef>
          <a:fillRef idx="0">
            <a:schemeClr val="accent1"/>
          </a:fillRef>
          <a:effectRef idx="0">
            <a:schemeClr val="accent1"/>
          </a:effectRef>
          <a:fontRef idx="minor">
            <a:schemeClr val="tx1"/>
          </a:fontRef>
        </p:style>
      </p:cxnSp>
      <p:pic>
        <p:nvPicPr>
          <p:cNvPr id="24582" name="图片 3" descr="u=1959234725,1867273215&amp;fm=26&amp;gp=0[1]"/>
          <p:cNvPicPr>
            <a:picLocks noChangeAspect="1"/>
          </p:cNvPicPr>
          <p:nvPr/>
        </p:nvPicPr>
        <p:blipFill>
          <a:blip r:embed="rId3"/>
          <a:srcRect l="3500" t="3734" r="3610" b="4933"/>
          <a:stretch>
            <a:fillRect/>
          </a:stretch>
        </p:blipFill>
        <p:spPr>
          <a:xfrm>
            <a:off x="328613" y="1143000"/>
            <a:ext cx="5054204" cy="3730229"/>
          </a:xfrm>
          <a:prstGeom prst="rect">
            <a:avLst/>
          </a:prstGeom>
          <a:noFill/>
          <a:ln w="9525" cap="flat" cmpd="sng">
            <a:solidFill>
              <a:schemeClr val="tx1"/>
            </a:solidFill>
            <a:prstDash val="solid"/>
            <a:round/>
            <a:headEnd type="none" w="med" len="med"/>
            <a:tailEnd type="none" w="med" len="med"/>
          </a:ln>
        </p:spPr>
      </p:pic>
      <p:pic>
        <p:nvPicPr>
          <p:cNvPr id="24585" name="图片 27653"/>
          <p:cNvPicPr>
            <a:picLocks noChangeAspect="1"/>
          </p:cNvPicPr>
          <p:nvPr/>
        </p:nvPicPr>
        <p:blipFill>
          <a:blip r:embed="rId4"/>
          <a:stretch>
            <a:fillRect/>
          </a:stretch>
        </p:blipFill>
        <p:spPr>
          <a:xfrm>
            <a:off x="7526179" y="1143000"/>
            <a:ext cx="1353503" cy="3468529"/>
          </a:xfrm>
          <a:prstGeom prst="rect">
            <a:avLst/>
          </a:prstGeom>
          <a:noFill/>
          <a:ln w="9525" cap="flat" cmpd="sng">
            <a:solidFill>
              <a:schemeClr val="tx1"/>
            </a:solidFill>
            <a:prstDash val="solid"/>
            <a:round/>
            <a:headEnd type="none" w="med" len="med"/>
            <a:tailEnd type="none" w="med" len="med"/>
          </a:ln>
        </p:spPr>
      </p:pic>
    </p:spTree>
  </p:cSld>
  <p:clrMapOvr>
    <a:masterClrMapping/>
  </p:clrMapOvr>
  <p:transition spd="slow">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23529" y="81894"/>
            <a:ext cx="4896544" cy="438581"/>
          </a:xfrm>
          <a:prstGeom prst="rect">
            <a:avLst/>
          </a:prstGeom>
          <a:noFill/>
        </p:spPr>
        <p:txBody>
          <a:bodyPr wrap="square" lIns="68570" tIns="34289" rIns="68570" bIns="34289" rtlCol="0">
            <a:spAutoFit/>
          </a:bodyPr>
          <a:lstStyle/>
          <a:p>
            <a:r>
              <a:rPr lang="en-US" altLang="zh-CN" sz="2400" b="1" dirty="0">
                <a:solidFill>
                  <a:schemeClr val="bg1"/>
                </a:solidFill>
                <a:latin typeface="微软雅黑" panose="020B0503020204020204" pitchFamily="34" charset="-122"/>
                <a:ea typeface="微软雅黑" panose="020B0503020204020204" pitchFamily="34" charset="-122"/>
              </a:rPr>
              <a:t>1900</a:t>
            </a:r>
            <a:r>
              <a:rPr lang="zh-CN" altLang="en-US" sz="2400" b="1" dirty="0">
                <a:solidFill>
                  <a:schemeClr val="bg1"/>
                </a:solidFill>
                <a:latin typeface="微软雅黑" panose="020B0503020204020204" pitchFamily="34" charset="-122"/>
                <a:ea typeface="微软雅黑" panose="020B0503020204020204" pitchFamily="34" charset="-122"/>
              </a:rPr>
              <a:t>年春夏在京津地区形成高潮</a:t>
            </a:r>
          </a:p>
        </p:txBody>
      </p:sp>
      <p:grpSp>
        <p:nvGrpSpPr>
          <p:cNvPr id="3" name="组合 2"/>
          <p:cNvGrpSpPr/>
          <p:nvPr/>
        </p:nvGrpSpPr>
        <p:grpSpPr>
          <a:xfrm>
            <a:off x="3288226" y="771550"/>
            <a:ext cx="6036302" cy="2088232"/>
            <a:chOff x="3288226" y="771550"/>
            <a:chExt cx="6036302" cy="2088232"/>
          </a:xfrm>
        </p:grpSpPr>
        <p:sp>
          <p:nvSpPr>
            <p:cNvPr id="5" name="PA_矩形 33"/>
            <p:cNvSpPr/>
            <p:nvPr>
              <p:custDataLst>
                <p:tags r:id="rId1"/>
              </p:custDataLst>
            </p:nvPr>
          </p:nvSpPr>
          <p:spPr bwMode="auto">
            <a:xfrm>
              <a:off x="3288226" y="771550"/>
              <a:ext cx="5855774" cy="2088232"/>
            </a:xfrm>
            <a:prstGeom prst="rect">
              <a:avLst/>
            </a:prstGeom>
            <a:solidFill>
              <a:srgbClr val="000000">
                <a:lumMod val="85000"/>
                <a:lumOff val="15000"/>
                <a:alpha val="75000"/>
              </a:srgbClr>
            </a:solid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lstStyle/>
            <a:p>
              <a:pPr marL="0" marR="0" lvl="0" indent="0" algn="l" defTabSz="1218565" rtl="0" eaLnBrk="1" fontAlgn="base" latinLnBrk="0" hangingPunct="1">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 name="矩形 5"/>
            <p:cNvSpPr/>
            <p:nvPr/>
          </p:nvSpPr>
          <p:spPr>
            <a:xfrm>
              <a:off x="3347864" y="846177"/>
              <a:ext cx="5976664" cy="1938978"/>
            </a:xfrm>
            <a:prstGeom prst="rect">
              <a:avLst/>
            </a:prstGeom>
          </p:spPr>
          <p:txBody>
            <a:bodyPr wrap="square" lIns="91426" tIns="45713" rIns="91426" bIns="45713">
              <a:spAutoFit/>
            </a:bodyPr>
            <a:lstStyle/>
            <a:p>
              <a:r>
                <a:rPr lang="zh-CN" altLang="en-US" sz="2400" dirty="0" smtClean="0">
                  <a:solidFill>
                    <a:schemeClr val="bg1"/>
                  </a:solidFill>
                  <a:latin typeface="微软雅黑" panose="020B0503020204020204" pitchFamily="34" charset="-122"/>
                  <a:ea typeface="微软雅黑" panose="020B0503020204020204" pitchFamily="34" charset="-122"/>
                </a:rPr>
                <a:t>  “</a:t>
              </a:r>
              <a:r>
                <a:rPr lang="zh-CN" altLang="en-US" sz="2400" dirty="0">
                  <a:solidFill>
                    <a:schemeClr val="bg1"/>
                  </a:solidFill>
                  <a:latin typeface="微软雅黑" panose="020B0503020204020204" pitchFamily="34" charset="-122"/>
                  <a:ea typeface="微软雅黑" panose="020B0503020204020204" pitchFamily="34" charset="-122"/>
                </a:rPr>
                <a:t>神助拳，义和团，只因鬼子闹中原。</a:t>
              </a:r>
            </a:p>
            <a:p>
              <a:r>
                <a:rPr lang="en-US" altLang="zh-CN" sz="2400" dirty="0">
                  <a:solidFill>
                    <a:schemeClr val="bg1"/>
                  </a:solidFill>
                  <a:latin typeface="微软雅黑" panose="020B0503020204020204" pitchFamily="34" charset="-122"/>
                  <a:ea typeface="微软雅黑" panose="020B0503020204020204" pitchFamily="34" charset="-122"/>
                </a:rPr>
                <a:t>……</a:t>
              </a:r>
              <a:r>
                <a:rPr lang="zh-CN" altLang="en-US" sz="2400" dirty="0">
                  <a:solidFill>
                    <a:schemeClr val="bg1"/>
                  </a:solidFill>
                  <a:latin typeface="微软雅黑" panose="020B0503020204020204" pitchFamily="34" charset="-122"/>
                  <a:ea typeface="微软雅黑" panose="020B0503020204020204" pitchFamily="34" charset="-122"/>
                </a:rPr>
                <a:t>升黄表，焚香烟，请来各等众神仙。</a:t>
              </a:r>
            </a:p>
            <a:p>
              <a:r>
                <a:rPr lang="en-US" altLang="zh-CN" sz="2400" dirty="0">
                  <a:solidFill>
                    <a:schemeClr val="bg1"/>
                  </a:solidFill>
                  <a:latin typeface="微软雅黑" panose="020B0503020204020204" pitchFamily="34" charset="-122"/>
                  <a:ea typeface="微软雅黑" panose="020B0503020204020204" pitchFamily="34" charset="-122"/>
                </a:rPr>
                <a:t>……</a:t>
              </a:r>
              <a:r>
                <a:rPr lang="zh-CN" altLang="en-US" sz="2400" dirty="0">
                  <a:solidFill>
                    <a:schemeClr val="bg1"/>
                  </a:solidFill>
                  <a:latin typeface="微软雅黑" panose="020B0503020204020204" pitchFamily="34" charset="-122"/>
                  <a:ea typeface="微软雅黑" panose="020B0503020204020204" pitchFamily="34" charset="-122"/>
                </a:rPr>
                <a:t>挑铁道，把线砍，旋即毁坏大轮船。</a:t>
              </a:r>
            </a:p>
            <a:p>
              <a:r>
                <a:rPr lang="en-US" altLang="zh-CN" sz="2400" dirty="0">
                  <a:solidFill>
                    <a:schemeClr val="bg1"/>
                  </a:solidFill>
                  <a:latin typeface="微软雅黑" panose="020B0503020204020204" pitchFamily="34" charset="-122"/>
                  <a:ea typeface="微软雅黑" panose="020B0503020204020204" pitchFamily="34" charset="-122"/>
                </a:rPr>
                <a:t>……</a:t>
              </a:r>
              <a:r>
                <a:rPr lang="zh-CN" altLang="en-US" sz="2400" dirty="0">
                  <a:solidFill>
                    <a:schemeClr val="bg1"/>
                  </a:solidFill>
                  <a:latin typeface="微软雅黑" panose="020B0503020204020204" pitchFamily="34" charset="-122"/>
                  <a:ea typeface="微软雅黑" panose="020B0503020204020204" pitchFamily="34" charset="-122"/>
                </a:rPr>
                <a:t>一概鬼子都杀尽，大清一统庆升平。”</a:t>
              </a:r>
            </a:p>
            <a:p>
              <a:r>
                <a:rPr lang="zh-CN" altLang="en-US" sz="2400" dirty="0">
                  <a:solidFill>
                    <a:schemeClr val="bg1"/>
                  </a:solidFill>
                  <a:latin typeface="微软雅黑" panose="020B0503020204020204" pitchFamily="34" charset="-122"/>
                  <a:ea typeface="微软雅黑" panose="020B0503020204020204" pitchFamily="34" charset="-122"/>
                </a:rPr>
                <a:t>                       </a:t>
              </a:r>
              <a:r>
                <a:rPr lang="en-US" altLang="zh-CN" sz="2400" dirty="0">
                  <a:solidFill>
                    <a:schemeClr val="bg1"/>
                  </a:solidFill>
                  <a:latin typeface="微软雅黑" panose="020B0503020204020204" pitchFamily="34" charset="-122"/>
                  <a:ea typeface="微软雅黑" panose="020B0503020204020204" pitchFamily="34" charset="-122"/>
                </a:rPr>
                <a:t>——</a:t>
              </a:r>
              <a:r>
                <a:rPr lang="zh-CN" altLang="en-US" sz="2400" dirty="0">
                  <a:solidFill>
                    <a:schemeClr val="bg1"/>
                  </a:solidFill>
                  <a:latin typeface="微软雅黑" panose="020B0503020204020204" pitchFamily="34" charset="-122"/>
                  <a:ea typeface="微软雅黑" panose="020B0503020204020204" pitchFamily="34" charset="-122"/>
                </a:rPr>
                <a:t>义和团前期揭贴</a:t>
              </a:r>
            </a:p>
          </p:txBody>
        </p:sp>
      </p:grpSp>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63" y="2859782"/>
            <a:ext cx="3270293" cy="2279597"/>
          </a:xfrm>
          <a:prstGeom prst="rect">
            <a:avLst/>
          </a:prstGeom>
          <a:ln>
            <a:noFill/>
          </a:ln>
          <a:effectLst>
            <a:softEdge rad="112500"/>
          </a:effectLst>
        </p:spPr>
      </p:pic>
      <p:sp>
        <p:nvSpPr>
          <p:cNvPr id="9" name="矩形 8"/>
          <p:cNvSpPr/>
          <p:nvPr/>
        </p:nvSpPr>
        <p:spPr>
          <a:xfrm>
            <a:off x="3473165" y="3291830"/>
            <a:ext cx="2880320" cy="497788"/>
          </a:xfrm>
          <a:prstGeom prst="rect">
            <a:avLst/>
          </a:prstGeom>
          <a:solidFill>
            <a:srgbClr val="3A3A3A"/>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lvl="0" algn="ctr" defTabSz="914400"/>
            <a:r>
              <a:rPr lang="zh-CN" altLang="en-US" sz="2400" kern="0" dirty="0">
                <a:solidFill>
                  <a:sysClr val="window" lastClr="FFFFFF"/>
                </a:solidFill>
                <a:latin typeface="等线" panose="02010600030101010101" charset="-122"/>
                <a:ea typeface="等线" panose="02010600030101010101" charset="-122"/>
              </a:rPr>
              <a:t>口号：“扶清灭洋”</a:t>
            </a:r>
          </a:p>
        </p:txBody>
      </p:sp>
      <p:sp>
        <p:nvSpPr>
          <p:cNvPr id="11" name="矩形 10"/>
          <p:cNvSpPr/>
          <p:nvPr/>
        </p:nvSpPr>
        <p:spPr>
          <a:xfrm>
            <a:off x="3923928" y="4083918"/>
            <a:ext cx="4968552" cy="571412"/>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2400" i="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你如何看待“扶清灭洋”这一口号？</a:t>
            </a:r>
          </a:p>
        </p:txBody>
      </p:sp>
      <p:sp>
        <p:nvSpPr>
          <p:cNvPr id="13" name="圆角矩形 10"/>
          <p:cNvSpPr/>
          <p:nvPr/>
        </p:nvSpPr>
        <p:spPr>
          <a:xfrm>
            <a:off x="560589" y="1154816"/>
            <a:ext cx="2160240" cy="1255493"/>
          </a:xfrm>
          <a:prstGeom prst="roundRect">
            <a:avLst/>
          </a:prstGeom>
          <a:solidFill>
            <a:srgbClr val="FFC000"/>
          </a:solidFill>
          <a:ln w="25400" cap="flat" cmpd="sng" algn="ctr">
            <a:solidFill>
              <a:srgbClr val="FFC000"/>
            </a:solidFill>
            <a:prstDash val="solid"/>
          </a:ln>
          <a:effectLst/>
        </p:spPr>
        <p:txBody>
          <a:bodyPr rtlCol="0" anchor="ctr"/>
          <a:lstStyle/>
          <a:p>
            <a:pPr lvl="0" defTabSz="457200">
              <a:defRPr/>
            </a:pPr>
            <a:r>
              <a:rPr lang="zh-CN" altLang="en-US" sz="2400" kern="0" dirty="0">
                <a:solidFill>
                  <a:prstClr val="white"/>
                </a:solidFill>
                <a:latin typeface="Arial" panose="020B0604020202020204"/>
                <a:ea typeface="微软雅黑" panose="020B0503020204020204" pitchFamily="34" charset="-122"/>
              </a:rPr>
              <a:t>特点：盲目排外，迷信色彩</a:t>
            </a:r>
          </a:p>
        </p:txBody>
      </p:sp>
    </p:spTree>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barn(inVertical)">
                                      <p:cBhvr>
                                        <p:cTn id="13" dur="500"/>
                                        <p:tgtEl>
                                          <p:spTgt spid="3"/>
                                        </p:tgtEl>
                                      </p:cBhvr>
                                    </p:animEffect>
                                  </p:childTnLst>
                                </p:cTn>
                              </p:par>
                              <p:par>
                                <p:cTn id="14" presetID="6" presetClass="entr" presetSubtype="16" fill="hold"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circle(in)">
                                      <p:cBhvr>
                                        <p:cTn id="16" dur="20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anim calcmode="lin" valueType="num">
                                      <p:cBhvr>
                                        <p:cTn id="21" dur="500" fill="hold"/>
                                        <p:tgtEl>
                                          <p:spTgt spid="13"/>
                                        </p:tgtEl>
                                        <p:attrNameLst>
                                          <p:attrName>ppt_w</p:attrName>
                                        </p:attrNameLst>
                                      </p:cBhvr>
                                      <p:tavLst>
                                        <p:tav tm="0">
                                          <p:val>
                                            <p:fltVal val="0"/>
                                          </p:val>
                                        </p:tav>
                                        <p:tav tm="100000">
                                          <p:val>
                                            <p:strVal val="#ppt_w"/>
                                          </p:val>
                                        </p:tav>
                                      </p:tavLst>
                                    </p:anim>
                                    <p:anim calcmode="lin" valueType="num">
                                      <p:cBhvr>
                                        <p:cTn id="22" dur="500" fill="hold"/>
                                        <p:tgtEl>
                                          <p:spTgt spid="13"/>
                                        </p:tgtEl>
                                        <p:attrNameLst>
                                          <p:attrName>ppt_h</p:attrName>
                                        </p:attrNameLst>
                                      </p:cBhvr>
                                      <p:tavLst>
                                        <p:tav tm="0">
                                          <p:val>
                                            <p:fltVal val="0"/>
                                          </p:val>
                                        </p:tav>
                                        <p:tav tm="100000">
                                          <p:val>
                                            <p:strVal val="#ppt_h"/>
                                          </p:val>
                                        </p:tav>
                                      </p:tavLst>
                                    </p:anim>
                                    <p:animEffect transition="in" filter="fade">
                                      <p:cBhvr>
                                        <p:cTn id="23" dur="500"/>
                                        <p:tgtEl>
                                          <p:spTgt spid="13"/>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grpId="0" nodeType="click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wipe(down)">
                                      <p:cBhvr>
                                        <p:cTn id="28" dur="500"/>
                                        <p:tgtEl>
                                          <p:spTgt spid="9"/>
                                        </p:tgtEl>
                                      </p:cBhvr>
                                    </p:animEffect>
                                  </p:childTnLst>
                                </p:cTn>
                              </p:par>
                            </p:childTnLst>
                          </p:cTn>
                        </p:par>
                      </p:childTnLst>
                    </p:cTn>
                  </p:par>
                  <p:par>
                    <p:cTn id="29" fill="hold">
                      <p:stCondLst>
                        <p:cond delay="indefinite"/>
                      </p:stCondLst>
                      <p:childTnLst>
                        <p:par>
                          <p:cTn id="30" fill="hold">
                            <p:stCondLst>
                              <p:cond delay="0"/>
                            </p:stCondLst>
                            <p:childTnLst>
                              <p:par>
                                <p:cTn id="31" presetID="31" presetClass="entr" presetSubtype="0" fill="hold" grpId="0" nodeType="clickEffect">
                                  <p:stCondLst>
                                    <p:cond delay="0"/>
                                  </p:stCondLst>
                                  <p:childTnLst>
                                    <p:set>
                                      <p:cBhvr>
                                        <p:cTn id="32" dur="1" fill="hold">
                                          <p:stCondLst>
                                            <p:cond delay="0"/>
                                          </p:stCondLst>
                                        </p:cTn>
                                        <p:tgtEl>
                                          <p:spTgt spid="11"/>
                                        </p:tgtEl>
                                        <p:attrNameLst>
                                          <p:attrName>style.visibility</p:attrName>
                                        </p:attrNameLst>
                                      </p:cBhvr>
                                      <p:to>
                                        <p:strVal val="visible"/>
                                      </p:to>
                                    </p:set>
                                    <p:anim calcmode="lin" valueType="num">
                                      <p:cBhvr>
                                        <p:cTn id="33" dur="1000" fill="hold"/>
                                        <p:tgtEl>
                                          <p:spTgt spid="11"/>
                                        </p:tgtEl>
                                        <p:attrNameLst>
                                          <p:attrName>ppt_w</p:attrName>
                                        </p:attrNameLst>
                                      </p:cBhvr>
                                      <p:tavLst>
                                        <p:tav tm="0">
                                          <p:val>
                                            <p:fltVal val="0"/>
                                          </p:val>
                                        </p:tav>
                                        <p:tav tm="100000">
                                          <p:val>
                                            <p:strVal val="#ppt_w"/>
                                          </p:val>
                                        </p:tav>
                                      </p:tavLst>
                                    </p:anim>
                                    <p:anim calcmode="lin" valueType="num">
                                      <p:cBhvr>
                                        <p:cTn id="34" dur="1000" fill="hold"/>
                                        <p:tgtEl>
                                          <p:spTgt spid="11"/>
                                        </p:tgtEl>
                                        <p:attrNameLst>
                                          <p:attrName>ppt_h</p:attrName>
                                        </p:attrNameLst>
                                      </p:cBhvr>
                                      <p:tavLst>
                                        <p:tav tm="0">
                                          <p:val>
                                            <p:fltVal val="0"/>
                                          </p:val>
                                        </p:tav>
                                        <p:tav tm="100000">
                                          <p:val>
                                            <p:strVal val="#ppt_h"/>
                                          </p:val>
                                        </p:tav>
                                      </p:tavLst>
                                    </p:anim>
                                    <p:anim calcmode="lin" valueType="num">
                                      <p:cBhvr>
                                        <p:cTn id="35" dur="1000" fill="hold"/>
                                        <p:tgtEl>
                                          <p:spTgt spid="11"/>
                                        </p:tgtEl>
                                        <p:attrNameLst>
                                          <p:attrName>style.rotation</p:attrName>
                                        </p:attrNameLst>
                                      </p:cBhvr>
                                      <p:tavLst>
                                        <p:tav tm="0">
                                          <p:val>
                                            <p:fltVal val="90"/>
                                          </p:val>
                                        </p:tav>
                                        <p:tav tm="100000">
                                          <p:val>
                                            <p:fltVal val="0"/>
                                          </p:val>
                                        </p:tav>
                                      </p:tavLst>
                                    </p:anim>
                                    <p:animEffect transition="in" filter="fade">
                                      <p:cBhvr>
                                        <p:cTn id="36"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P spid="11" grpId="0" animBg="1"/>
      <p:bldP spid="13"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3999" cy="5143500"/>
          </a:xfrm>
          <a:prstGeom prst="rect">
            <a:avLst/>
          </a:prstGeom>
        </p:spPr>
      </p:pic>
      <p:grpSp>
        <p:nvGrpSpPr>
          <p:cNvPr id="9" name="组合 8"/>
          <p:cNvGrpSpPr/>
          <p:nvPr/>
        </p:nvGrpSpPr>
        <p:grpSpPr>
          <a:xfrm>
            <a:off x="1043608" y="478512"/>
            <a:ext cx="7603465" cy="3528392"/>
            <a:chOff x="791579" y="771550"/>
            <a:chExt cx="7603465" cy="3528392"/>
          </a:xfrm>
        </p:grpSpPr>
        <p:sp>
          <p:nvSpPr>
            <p:cNvPr id="6" name="PA_矩形 33"/>
            <p:cNvSpPr/>
            <p:nvPr>
              <p:custDataLst>
                <p:tags r:id="rId1"/>
              </p:custDataLst>
            </p:nvPr>
          </p:nvSpPr>
          <p:spPr bwMode="auto">
            <a:xfrm>
              <a:off x="791579" y="771550"/>
              <a:ext cx="7560840" cy="3528392"/>
            </a:xfrm>
            <a:prstGeom prst="rect">
              <a:avLst/>
            </a:prstGeom>
            <a:solidFill>
              <a:srgbClr val="000000">
                <a:lumMod val="85000"/>
                <a:lumOff val="15000"/>
                <a:alpha val="75000"/>
              </a:srgbClr>
            </a:solid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lstStyle/>
            <a:p>
              <a:pPr marL="0" marR="0" lvl="0" indent="0" algn="l" defTabSz="1218565" rtl="0" eaLnBrk="1" fontAlgn="base" latinLnBrk="0" hangingPunct="1">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 name="矩形 6"/>
            <p:cNvSpPr/>
            <p:nvPr/>
          </p:nvSpPr>
          <p:spPr>
            <a:xfrm>
              <a:off x="834204" y="978411"/>
              <a:ext cx="7488832" cy="1557335"/>
            </a:xfrm>
            <a:prstGeom prst="rect">
              <a:avLst/>
            </a:prstGeom>
          </p:spPr>
          <p:txBody>
            <a:bodyPr wrap="square" lIns="91426" tIns="45713" rIns="91426" bIns="45713">
              <a:spAutoFit/>
            </a:bodyPr>
            <a:lstStyle/>
            <a:p>
              <a:pPr marL="342900" indent="-342900" defTabSz="914400" fontAlgn="base">
                <a:spcBef>
                  <a:spcPct val="20000"/>
                </a:spcBef>
                <a:spcAft>
                  <a:spcPct val="0"/>
                </a:spcAft>
              </a:pPr>
              <a:r>
                <a:rPr lang="zh-CN" altLang="en-US" sz="2800" b="1" kern="0" dirty="0">
                  <a:solidFill>
                    <a:srgbClr val="FFC000"/>
                  </a:solidFill>
                  <a:latin typeface="Arial" panose="020B0604020202020204"/>
                  <a:ea typeface="黑体" panose="02010609060101010101" pitchFamily="49" charset="-122"/>
                </a:rPr>
                <a:t>爱国性</a:t>
              </a:r>
              <a:r>
                <a:rPr lang="zh-CN" altLang="en-US" sz="2800" b="1" kern="0" dirty="0" smtClean="0">
                  <a:solidFill>
                    <a:srgbClr val="FFC000"/>
                  </a:solidFill>
                  <a:latin typeface="Arial" panose="020B0604020202020204"/>
                  <a:ea typeface="黑体" panose="02010609060101010101" pitchFamily="49" charset="-122"/>
                </a:rPr>
                <a:t>：</a:t>
              </a:r>
              <a:endParaRPr lang="en-US" altLang="zh-CN" sz="2800" b="1" kern="0" dirty="0" smtClean="0">
                <a:solidFill>
                  <a:srgbClr val="FFC000"/>
                </a:solidFill>
                <a:latin typeface="Arial" panose="020B0604020202020204"/>
                <a:ea typeface="黑体" panose="02010609060101010101" pitchFamily="49" charset="-122"/>
              </a:endParaRPr>
            </a:p>
            <a:p>
              <a:pPr marL="342900" indent="-342900" defTabSz="914400" fontAlgn="base">
                <a:spcBef>
                  <a:spcPct val="20000"/>
                </a:spcBef>
                <a:spcAft>
                  <a:spcPct val="0"/>
                </a:spcAft>
              </a:pPr>
              <a:r>
                <a:rPr lang="zh-CN" altLang="en-US" sz="2800" b="1" kern="0" dirty="0" smtClean="0">
                  <a:solidFill>
                    <a:schemeClr val="bg1"/>
                  </a:solidFill>
                  <a:latin typeface="Arial" panose="020B0604020202020204"/>
                  <a:ea typeface="黑体" panose="02010609060101010101" pitchFamily="49" charset="-122"/>
                </a:rPr>
                <a:t>“</a:t>
              </a:r>
              <a:r>
                <a:rPr lang="zh-CN" altLang="en-US" sz="2800" b="1" kern="0" dirty="0" smtClean="0">
                  <a:solidFill>
                    <a:schemeClr val="bg1"/>
                  </a:solidFill>
                  <a:latin typeface="黑体" panose="02010609060101010101" pitchFamily="49" charset="-122"/>
                  <a:ea typeface="黑体" panose="02010609060101010101" pitchFamily="49" charset="-122"/>
                </a:rPr>
                <a:t>扶清</a:t>
              </a:r>
              <a:r>
                <a:rPr lang="zh-CN" altLang="en-US" sz="2800" b="1" kern="0" dirty="0" smtClean="0">
                  <a:solidFill>
                    <a:schemeClr val="bg1"/>
                  </a:solidFill>
                  <a:latin typeface="Arial" panose="020B0604020202020204"/>
                  <a:ea typeface="黑体" panose="02010609060101010101" pitchFamily="49" charset="-122"/>
                </a:rPr>
                <a:t>”</a:t>
              </a:r>
              <a:r>
                <a:rPr lang="zh-CN" altLang="en-US" sz="2800" b="1" kern="0" dirty="0">
                  <a:solidFill>
                    <a:schemeClr val="bg1"/>
                  </a:solidFill>
                  <a:latin typeface="黑体" panose="02010609060101010101" pitchFamily="49" charset="-122"/>
                  <a:ea typeface="黑体" panose="02010609060101010101" pitchFamily="49" charset="-122"/>
                </a:rPr>
                <a:t>有利于争取官军反帝</a:t>
              </a:r>
              <a:r>
                <a:rPr lang="zh-CN" altLang="en-US" sz="2800" b="1" kern="0" dirty="0" smtClean="0">
                  <a:solidFill>
                    <a:schemeClr val="bg1"/>
                  </a:solidFill>
                  <a:latin typeface="黑体" panose="02010609060101010101" pitchFamily="49" charset="-122"/>
                  <a:ea typeface="黑体" panose="02010609060101010101" pitchFamily="49" charset="-122"/>
                </a:rPr>
                <a:t>；</a:t>
              </a:r>
              <a:endParaRPr lang="en-US" altLang="zh-CN" sz="2800" b="1" kern="0" dirty="0" smtClean="0">
                <a:solidFill>
                  <a:schemeClr val="bg1"/>
                </a:solidFill>
                <a:latin typeface="黑体" panose="02010609060101010101" pitchFamily="49" charset="-122"/>
                <a:ea typeface="黑体" panose="02010609060101010101" pitchFamily="49" charset="-122"/>
              </a:endParaRPr>
            </a:p>
            <a:p>
              <a:pPr marL="342900" indent="-342900" defTabSz="914400" fontAlgn="base">
                <a:spcBef>
                  <a:spcPct val="20000"/>
                </a:spcBef>
                <a:spcAft>
                  <a:spcPct val="0"/>
                </a:spcAft>
              </a:pPr>
              <a:r>
                <a:rPr lang="zh-CN" altLang="en-US" sz="2800" b="1" kern="0" dirty="0" smtClean="0">
                  <a:solidFill>
                    <a:schemeClr val="bg1"/>
                  </a:solidFill>
                  <a:latin typeface="Arial" panose="020B0604020202020204"/>
                  <a:ea typeface="黑体" panose="02010609060101010101" pitchFamily="49" charset="-122"/>
                </a:rPr>
                <a:t>“</a:t>
              </a:r>
              <a:r>
                <a:rPr lang="zh-CN" altLang="en-US" sz="2800" b="1" kern="0" dirty="0" smtClean="0">
                  <a:solidFill>
                    <a:schemeClr val="bg1"/>
                  </a:solidFill>
                  <a:latin typeface="黑体" panose="02010609060101010101" pitchFamily="49" charset="-122"/>
                  <a:ea typeface="黑体" panose="02010609060101010101" pitchFamily="49" charset="-122"/>
                </a:rPr>
                <a:t>灭洋</a:t>
              </a:r>
              <a:r>
                <a:rPr lang="zh-CN" altLang="en-US" sz="2800" b="1" kern="0" dirty="0" smtClean="0">
                  <a:solidFill>
                    <a:schemeClr val="bg1"/>
                  </a:solidFill>
                  <a:latin typeface="Arial" panose="020B0604020202020204"/>
                  <a:ea typeface="黑体" panose="02010609060101010101" pitchFamily="49" charset="-122"/>
                </a:rPr>
                <a:t>”</a:t>
              </a:r>
              <a:r>
                <a:rPr lang="zh-CN" altLang="en-US" sz="2800" b="1" kern="0" dirty="0">
                  <a:solidFill>
                    <a:schemeClr val="bg1"/>
                  </a:solidFill>
                  <a:latin typeface="黑体" panose="02010609060101010101" pitchFamily="49" charset="-122"/>
                  <a:ea typeface="黑体" panose="02010609060101010101" pitchFamily="49" charset="-122"/>
                </a:rPr>
                <a:t>能够动员广大群众参加反帝斗争。</a:t>
              </a:r>
            </a:p>
          </p:txBody>
        </p:sp>
        <p:sp>
          <p:nvSpPr>
            <p:cNvPr id="8" name="矩形 7"/>
            <p:cNvSpPr/>
            <p:nvPr/>
          </p:nvSpPr>
          <p:spPr>
            <a:xfrm>
              <a:off x="834204" y="2535746"/>
              <a:ext cx="7560840" cy="1471158"/>
            </a:xfrm>
            <a:prstGeom prst="rect">
              <a:avLst/>
            </a:prstGeom>
          </p:spPr>
          <p:txBody>
            <a:bodyPr wrap="square" lIns="91426" tIns="45713" rIns="91426" bIns="45713">
              <a:spAutoFit/>
            </a:bodyPr>
            <a:lstStyle/>
            <a:p>
              <a:pPr defTabSz="914400" fontAlgn="base">
                <a:spcBef>
                  <a:spcPct val="20000"/>
                </a:spcBef>
                <a:spcAft>
                  <a:spcPct val="0"/>
                </a:spcAft>
              </a:pPr>
              <a:r>
                <a:rPr lang="zh-CN" altLang="en-US" sz="2800" b="1" kern="0" dirty="0">
                  <a:solidFill>
                    <a:srgbClr val="FFC000"/>
                  </a:solidFill>
                  <a:latin typeface="黑体" panose="02010609060101010101" pitchFamily="49" charset="-122"/>
                  <a:ea typeface="黑体" panose="02010609060101010101" pitchFamily="49" charset="-122"/>
                </a:rPr>
                <a:t>落后性</a:t>
              </a:r>
              <a:r>
                <a:rPr lang="zh-CN" altLang="en-US" sz="2800" b="1" kern="0" dirty="0" smtClean="0">
                  <a:solidFill>
                    <a:srgbClr val="FFC000"/>
                  </a:solidFill>
                  <a:latin typeface="黑体" panose="02010609060101010101" pitchFamily="49" charset="-122"/>
                  <a:ea typeface="黑体" panose="02010609060101010101" pitchFamily="49" charset="-122"/>
                </a:rPr>
                <a:t>：</a:t>
              </a:r>
              <a:endParaRPr lang="en-US" altLang="zh-CN" sz="2800" b="1" kern="0" dirty="0" smtClean="0">
                <a:solidFill>
                  <a:srgbClr val="FFC000"/>
                </a:solidFill>
                <a:latin typeface="黑体" panose="02010609060101010101" pitchFamily="49" charset="-122"/>
                <a:ea typeface="黑体" panose="02010609060101010101" pitchFamily="49" charset="-122"/>
              </a:endParaRPr>
            </a:p>
            <a:p>
              <a:pPr defTabSz="914400" fontAlgn="base">
                <a:spcBef>
                  <a:spcPct val="20000"/>
                </a:spcBef>
                <a:spcAft>
                  <a:spcPct val="0"/>
                </a:spcAft>
              </a:pPr>
              <a:r>
                <a:rPr lang="zh-CN" altLang="en-US" sz="2800" b="1" kern="0" dirty="0" smtClean="0">
                  <a:solidFill>
                    <a:schemeClr val="bg1"/>
                  </a:solidFill>
                  <a:latin typeface="Arial" panose="020B0604020202020204"/>
                  <a:ea typeface="黑体" panose="02010609060101010101" pitchFamily="49" charset="-122"/>
                </a:rPr>
                <a:t>“</a:t>
              </a:r>
              <a:r>
                <a:rPr lang="zh-CN" altLang="en-US" sz="2800" b="1" kern="0" dirty="0" smtClean="0">
                  <a:solidFill>
                    <a:schemeClr val="bg1"/>
                  </a:solidFill>
                  <a:latin typeface="黑体" panose="02010609060101010101" pitchFamily="49" charset="-122"/>
                  <a:ea typeface="黑体" panose="02010609060101010101" pitchFamily="49" charset="-122"/>
                </a:rPr>
                <a:t>扶清</a:t>
              </a:r>
              <a:r>
                <a:rPr lang="zh-CN" altLang="en-US" sz="2800" b="1" kern="0" dirty="0" smtClean="0">
                  <a:solidFill>
                    <a:schemeClr val="bg1"/>
                  </a:solidFill>
                  <a:latin typeface="Arial" panose="020B0604020202020204"/>
                  <a:ea typeface="黑体" panose="02010609060101010101" pitchFamily="49" charset="-122"/>
                </a:rPr>
                <a:t>”</a:t>
              </a:r>
              <a:r>
                <a:rPr lang="zh-CN" altLang="en-US" sz="2800" b="1" kern="0" dirty="0" smtClean="0">
                  <a:solidFill>
                    <a:schemeClr val="bg1"/>
                  </a:solidFill>
                  <a:latin typeface="黑体" panose="02010609060101010101" pitchFamily="49" charset="-122"/>
                  <a:ea typeface="黑体" panose="02010609060101010101" pitchFamily="49" charset="-122"/>
                </a:rPr>
                <a:t>容易</a:t>
              </a:r>
              <a:r>
                <a:rPr lang="zh-CN" altLang="en-US" sz="2800" b="1" kern="0" dirty="0">
                  <a:solidFill>
                    <a:schemeClr val="bg1"/>
                  </a:solidFill>
                  <a:latin typeface="黑体" panose="02010609060101010101" pitchFamily="49" charset="-122"/>
                  <a:ea typeface="黑体" panose="02010609060101010101" pitchFamily="49" charset="-122"/>
                </a:rPr>
                <a:t>让群众放松对清政府的</a:t>
              </a:r>
              <a:r>
                <a:rPr lang="zh-CN" altLang="en-US" sz="2800" b="1" kern="0" dirty="0" smtClean="0">
                  <a:solidFill>
                    <a:schemeClr val="bg1"/>
                  </a:solidFill>
                  <a:latin typeface="黑体" panose="02010609060101010101" pitchFamily="49" charset="-122"/>
                  <a:ea typeface="黑体" panose="02010609060101010101" pitchFamily="49" charset="-122"/>
                </a:rPr>
                <a:t>警惕；</a:t>
              </a:r>
              <a:r>
                <a:rPr lang="zh-CN" altLang="en-US" sz="2800" b="1" kern="0" dirty="0" smtClean="0">
                  <a:solidFill>
                    <a:schemeClr val="bg1"/>
                  </a:solidFill>
                  <a:latin typeface="Arial" panose="020B0604020202020204"/>
                  <a:ea typeface="黑体" panose="02010609060101010101" pitchFamily="49" charset="-122"/>
                </a:rPr>
                <a:t>“</a:t>
              </a:r>
              <a:r>
                <a:rPr lang="zh-CN" altLang="en-US" sz="2800" b="1" kern="0" dirty="0" smtClean="0">
                  <a:solidFill>
                    <a:schemeClr val="bg1"/>
                  </a:solidFill>
                  <a:latin typeface="黑体" panose="02010609060101010101" pitchFamily="49" charset="-122"/>
                  <a:ea typeface="黑体" panose="02010609060101010101" pitchFamily="49" charset="-122"/>
                </a:rPr>
                <a:t>灭洋</a:t>
              </a:r>
              <a:r>
                <a:rPr lang="zh-CN" altLang="en-US" sz="2800" b="1" kern="0" dirty="0" smtClean="0">
                  <a:solidFill>
                    <a:schemeClr val="bg1"/>
                  </a:solidFill>
                  <a:latin typeface="Arial" panose="020B0604020202020204"/>
                  <a:ea typeface="黑体" panose="02010609060101010101" pitchFamily="49" charset="-122"/>
                </a:rPr>
                <a:t>”</a:t>
              </a:r>
              <a:r>
                <a:rPr lang="zh-CN" altLang="en-US" sz="2800" b="1" kern="0" dirty="0">
                  <a:solidFill>
                    <a:schemeClr val="bg1"/>
                  </a:solidFill>
                  <a:latin typeface="黑体" panose="02010609060101010101" pitchFamily="49" charset="-122"/>
                  <a:ea typeface="黑体" panose="02010609060101010101" pitchFamily="49" charset="-122"/>
                </a:rPr>
                <a:t>带有笼统排外</a:t>
              </a:r>
              <a:r>
                <a:rPr lang="zh-CN" altLang="en-US" sz="2800" b="1" kern="0" dirty="0" smtClean="0">
                  <a:solidFill>
                    <a:schemeClr val="bg1"/>
                  </a:solidFill>
                  <a:latin typeface="黑体" panose="02010609060101010101" pitchFamily="49" charset="-122"/>
                  <a:ea typeface="黑体" panose="02010609060101010101" pitchFamily="49" charset="-122"/>
                </a:rPr>
                <a:t>色彩。</a:t>
              </a:r>
              <a:endParaRPr lang="zh-CN" altLang="en-US" sz="2800" b="1" kern="0" dirty="0">
                <a:solidFill>
                  <a:schemeClr val="bg1"/>
                </a:solidFill>
                <a:latin typeface="黑体" panose="02010609060101010101" pitchFamily="49" charset="-122"/>
                <a:ea typeface="黑体" panose="02010609060101010101" pitchFamily="49" charset="-122"/>
              </a:endParaRPr>
            </a:p>
          </p:txBody>
        </p:sp>
      </p:grpSp>
      <p:pic>
        <p:nvPicPr>
          <p:cNvPr id="2" name="图片 1" descr="视频水印小"/>
          <p:cNvPicPr>
            <a:picLocks noChangeAspect="1"/>
          </p:cNvPicPr>
          <p:nvPr/>
        </p:nvPicPr>
        <p:blipFill>
          <a:blip r:embed="rId4"/>
          <a:stretch>
            <a:fillRect/>
          </a:stretch>
        </p:blipFill>
        <p:spPr>
          <a:xfrm>
            <a:off x="6851015" y="4742815"/>
            <a:ext cx="2108200" cy="2921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checkerboard(across)">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KSO_Shape"/>
          <p:cNvSpPr/>
          <p:nvPr/>
        </p:nvSpPr>
        <p:spPr>
          <a:xfrm>
            <a:off x="565770" y="226104"/>
            <a:ext cx="429260" cy="461525"/>
          </a:xfrm>
          <a:prstGeom prst="homePlate">
            <a:avLst>
              <a:gd name="adj" fmla="val 32249"/>
            </a:avLst>
          </a:prstGeom>
          <a:solidFill>
            <a:srgbClr val="3A3A3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4" name="文本框 16"/>
          <p:cNvSpPr txBox="1"/>
          <p:nvPr/>
        </p:nvSpPr>
        <p:spPr>
          <a:xfrm>
            <a:off x="892442" y="187991"/>
            <a:ext cx="4552204" cy="523220"/>
          </a:xfrm>
          <a:prstGeom prst="rect">
            <a:avLst/>
          </a:prstGeom>
          <a:noFill/>
        </p:spPr>
        <p:txBody>
          <a:bodyPr wrap="square" rtlCol="0">
            <a:spAutoFit/>
          </a:bodyPr>
          <a:lstStyle/>
          <a:p>
            <a:pPr algn="ctr"/>
            <a:r>
              <a:rPr lang="zh-CN" altLang="en-US" sz="2800" dirty="0" smtClean="0">
                <a:solidFill>
                  <a:srgbClr val="3A3A3A"/>
                </a:solidFill>
                <a:latin typeface="微软雅黑" panose="020B0503020204020204" pitchFamily="34" charset="-122"/>
                <a:ea typeface="微软雅黑" panose="020B0503020204020204" pitchFamily="34" charset="-122"/>
              </a:rPr>
              <a:t>慈禧对义和团态度变化</a:t>
            </a:r>
            <a:endParaRPr lang="zh-CN" altLang="en-US" sz="2800" dirty="0">
              <a:solidFill>
                <a:srgbClr val="3A3A3A"/>
              </a:solidFill>
              <a:latin typeface="微软雅黑" panose="020B0503020204020204" pitchFamily="34" charset="-122"/>
              <a:ea typeface="微软雅黑" panose="020B0503020204020204" pitchFamily="34" charset="-122"/>
            </a:endParaRPr>
          </a:p>
        </p:txBody>
      </p:sp>
      <p:sp>
        <p:nvSpPr>
          <p:cNvPr id="5" name="Text Box 2"/>
          <p:cNvSpPr txBox="1">
            <a:spLocks noChangeArrowheads="1"/>
          </p:cNvSpPr>
          <p:nvPr/>
        </p:nvSpPr>
        <p:spPr bwMode="auto">
          <a:xfrm>
            <a:off x="251520" y="1629869"/>
            <a:ext cx="2232248" cy="3016196"/>
          </a:xfrm>
          <a:prstGeom prst="rect">
            <a:avLst/>
          </a:prstGeom>
          <a:solidFill>
            <a:schemeClr val="tx1">
              <a:lumMod val="65000"/>
              <a:lumOff val="35000"/>
            </a:schemeClr>
          </a:solidFill>
          <a:ln w="28575">
            <a:solidFill>
              <a:srgbClr val="FFC000"/>
            </a:solidFill>
            <a:miter lim="800000"/>
          </a:ln>
        </p:spPr>
        <p:txBody>
          <a:bodyPr wrap="square" lIns="91426" tIns="45713" rIns="91426" bIns="45713">
            <a:spAutoFit/>
          </a:bodyPr>
          <a:lstStyle/>
          <a:p>
            <a:pPr lvl="0" defTabSz="914400">
              <a:spcBef>
                <a:spcPct val="50000"/>
              </a:spcBef>
            </a:pPr>
            <a:r>
              <a:rPr lang="zh-CN" altLang="en-US" sz="2000" b="1" kern="0" dirty="0">
                <a:solidFill>
                  <a:schemeClr val="bg1"/>
                </a:solidFill>
                <a:latin typeface="黑体" panose="02010609060101010101" pitchFamily="49" charset="-122"/>
                <a:ea typeface="黑体" panose="02010609060101010101" pitchFamily="49" charset="-122"/>
              </a:rPr>
              <a:t>“著都饬所属文武各员，查明各种会匪名目，严行禁止，胆敢仍前聚众，藉闹教为名，结党滋事，并著从严惩办，以靖地方。” </a:t>
            </a:r>
            <a:endParaRPr lang="en-US" altLang="zh-CN" sz="2000" b="1" kern="0" dirty="0" smtClean="0">
              <a:solidFill>
                <a:schemeClr val="bg1"/>
              </a:solidFill>
              <a:latin typeface="黑体" panose="02010609060101010101" pitchFamily="49" charset="-122"/>
              <a:ea typeface="黑体" panose="02010609060101010101" pitchFamily="49" charset="-122"/>
            </a:endParaRPr>
          </a:p>
          <a:p>
            <a:pPr lvl="0" algn="r" defTabSz="914400">
              <a:spcBef>
                <a:spcPct val="50000"/>
              </a:spcBef>
            </a:pPr>
            <a:r>
              <a:rPr lang="en-US" altLang="zh-CN" sz="2000" b="1" kern="0" dirty="0" smtClean="0">
                <a:solidFill>
                  <a:schemeClr val="bg1"/>
                </a:solidFill>
                <a:latin typeface="黑体" panose="02010609060101010101" pitchFamily="49" charset="-122"/>
                <a:ea typeface="黑体" panose="02010609060101010101" pitchFamily="49" charset="-122"/>
              </a:rPr>
              <a:t>     ——《</a:t>
            </a:r>
            <a:r>
              <a:rPr lang="zh-CN" altLang="en-US" sz="2000" b="1" kern="0" dirty="0" smtClean="0">
                <a:solidFill>
                  <a:schemeClr val="bg1"/>
                </a:solidFill>
                <a:latin typeface="黑体" panose="02010609060101010101" pitchFamily="49" charset="-122"/>
                <a:ea typeface="黑体" panose="02010609060101010101" pitchFamily="49" charset="-122"/>
              </a:rPr>
              <a:t>上谕</a:t>
            </a:r>
            <a:r>
              <a:rPr lang="en-US" altLang="zh-CN" sz="2000" b="1" kern="0" dirty="0" smtClean="0">
                <a:solidFill>
                  <a:schemeClr val="bg1"/>
                </a:solidFill>
                <a:latin typeface="黑体" panose="02010609060101010101" pitchFamily="49" charset="-122"/>
                <a:ea typeface="黑体" panose="02010609060101010101" pitchFamily="49" charset="-122"/>
              </a:rPr>
              <a:t>》       1899</a:t>
            </a:r>
            <a:r>
              <a:rPr lang="zh-CN" altLang="en-US" sz="2000" b="1" kern="0" dirty="0">
                <a:solidFill>
                  <a:schemeClr val="bg1"/>
                </a:solidFill>
                <a:latin typeface="黑体" panose="02010609060101010101" pitchFamily="49" charset="-122"/>
                <a:ea typeface="黑体" panose="02010609060101010101" pitchFamily="49" charset="-122"/>
              </a:rPr>
              <a:t>年</a:t>
            </a:r>
            <a:r>
              <a:rPr lang="en-US" altLang="zh-CN" sz="2000" b="1" kern="0" dirty="0">
                <a:solidFill>
                  <a:schemeClr val="bg1"/>
                </a:solidFill>
                <a:latin typeface="黑体" panose="02010609060101010101" pitchFamily="49" charset="-122"/>
                <a:ea typeface="黑体" panose="02010609060101010101" pitchFamily="49" charset="-122"/>
              </a:rPr>
              <a:t>11</a:t>
            </a:r>
            <a:r>
              <a:rPr lang="zh-CN" altLang="en-US" sz="2000" b="1" kern="0" dirty="0">
                <a:solidFill>
                  <a:schemeClr val="bg1"/>
                </a:solidFill>
                <a:latin typeface="黑体" panose="02010609060101010101" pitchFamily="49" charset="-122"/>
                <a:ea typeface="黑体" panose="02010609060101010101" pitchFamily="49" charset="-122"/>
              </a:rPr>
              <a:t>月</a:t>
            </a:r>
            <a:r>
              <a:rPr lang="en-US" altLang="zh-CN" sz="2000" b="1" kern="0" dirty="0">
                <a:solidFill>
                  <a:schemeClr val="bg1"/>
                </a:solidFill>
                <a:latin typeface="黑体" panose="02010609060101010101" pitchFamily="49" charset="-122"/>
                <a:ea typeface="黑体" panose="02010609060101010101" pitchFamily="49" charset="-122"/>
              </a:rPr>
              <a:t>28</a:t>
            </a:r>
            <a:r>
              <a:rPr lang="zh-CN" altLang="en-US" sz="2000" b="1" kern="0" dirty="0">
                <a:solidFill>
                  <a:schemeClr val="bg1"/>
                </a:solidFill>
                <a:latin typeface="黑体" panose="02010609060101010101" pitchFamily="49" charset="-122"/>
                <a:ea typeface="黑体" panose="02010609060101010101" pitchFamily="49" charset="-122"/>
              </a:rPr>
              <a:t>日</a:t>
            </a:r>
          </a:p>
        </p:txBody>
      </p:sp>
      <p:sp>
        <p:nvSpPr>
          <p:cNvPr id="7" name="Text Box 2"/>
          <p:cNvSpPr txBox="1">
            <a:spLocks noChangeArrowheads="1"/>
          </p:cNvSpPr>
          <p:nvPr/>
        </p:nvSpPr>
        <p:spPr bwMode="auto">
          <a:xfrm>
            <a:off x="2627784" y="862722"/>
            <a:ext cx="3312368" cy="2398395"/>
          </a:xfrm>
          <a:prstGeom prst="rect">
            <a:avLst/>
          </a:prstGeom>
          <a:solidFill>
            <a:schemeClr val="tx1">
              <a:lumMod val="65000"/>
              <a:lumOff val="35000"/>
            </a:schemeClr>
          </a:solidFill>
          <a:ln w="28575">
            <a:solidFill>
              <a:srgbClr val="FFC000"/>
            </a:solidFill>
            <a:miter lim="800000"/>
          </a:ln>
        </p:spPr>
        <p:txBody>
          <a:bodyPr wrap="square" lIns="91426" tIns="45713" rIns="91426" bIns="45713">
            <a:spAutoFit/>
          </a:bodyPr>
          <a:lstStyle/>
          <a:p>
            <a:pPr lvl="0" defTabSz="914400"/>
            <a:r>
              <a:rPr lang="zh-CN" altLang="en-US" sz="2000" b="1" kern="0" dirty="0">
                <a:solidFill>
                  <a:schemeClr val="bg1"/>
                </a:solidFill>
                <a:latin typeface="黑体" panose="02010609060101010101" pitchFamily="49" charset="-122"/>
                <a:ea typeface="黑体" panose="02010609060101010101" pitchFamily="49" charset="-122"/>
              </a:rPr>
              <a:t>“</a:t>
            </a:r>
            <a:r>
              <a:rPr lang="zh-CN" altLang="en-US" sz="2000" b="1" kern="0" dirty="0" smtClean="0">
                <a:solidFill>
                  <a:schemeClr val="bg1"/>
                </a:solidFill>
                <a:latin typeface="黑体" panose="02010609060101010101" pitchFamily="49" charset="-122"/>
                <a:ea typeface="黑体" panose="02010609060101010101" pitchFamily="49" charset="-122"/>
              </a:rPr>
              <a:t> </a:t>
            </a:r>
            <a:endParaRPr lang="en-US" altLang="zh-CN" sz="2000" b="1" kern="0" dirty="0" smtClean="0">
              <a:solidFill>
                <a:schemeClr val="bg1"/>
              </a:solidFill>
              <a:latin typeface="黑体" panose="02010609060101010101" pitchFamily="49" charset="-122"/>
              <a:ea typeface="黑体" panose="02010609060101010101" pitchFamily="49" charset="-122"/>
            </a:endParaRPr>
          </a:p>
          <a:p>
            <a:pPr lvl="0" defTabSz="914400">
              <a:spcBef>
                <a:spcPct val="50000"/>
              </a:spcBef>
            </a:pPr>
            <a:r>
              <a:rPr lang="zh-CN" altLang="en-US" sz="2000" b="1" kern="0" dirty="0" smtClean="0">
                <a:solidFill>
                  <a:schemeClr val="bg1"/>
                </a:solidFill>
                <a:latin typeface="黑体" panose="02010609060101010101" pitchFamily="49" charset="-122"/>
                <a:ea typeface="黑体" panose="02010609060101010101" pitchFamily="49" charset="-122"/>
              </a:rPr>
              <a:t>“</a:t>
            </a:r>
            <a:r>
              <a:rPr lang="zh-CN" altLang="en-US" sz="2000" b="1" kern="0" dirty="0">
                <a:solidFill>
                  <a:schemeClr val="bg1"/>
                </a:solidFill>
                <a:latin typeface="黑体" panose="02010609060101010101" pitchFamily="49" charset="-122"/>
                <a:ea typeface="黑体" panose="02010609060101010101" pitchFamily="49" charset="-122"/>
              </a:rPr>
              <a:t>剿之则即刻祸起肘腋，生灵涂炭，乃各督抚奏称，信其邪术以保固，亦不谅朝廷万不得已之苦衷矣。</a:t>
            </a:r>
            <a:r>
              <a:rPr lang="zh-CN" altLang="en-US" sz="2000" b="1" kern="0" dirty="0" smtClean="0">
                <a:solidFill>
                  <a:schemeClr val="bg1"/>
                </a:solidFill>
                <a:latin typeface="黑体" panose="02010609060101010101" pitchFamily="49" charset="-122"/>
                <a:ea typeface="黑体" panose="02010609060101010101" pitchFamily="49" charset="-122"/>
              </a:rPr>
              <a:t>”</a:t>
            </a:r>
            <a:endParaRPr lang="en-US" altLang="zh-CN" sz="2000" b="1" kern="0" dirty="0" smtClean="0">
              <a:solidFill>
                <a:schemeClr val="bg1"/>
              </a:solidFill>
              <a:latin typeface="黑体" panose="02010609060101010101" pitchFamily="49" charset="-122"/>
              <a:ea typeface="黑体" panose="02010609060101010101" pitchFamily="49" charset="-122"/>
            </a:endParaRPr>
          </a:p>
          <a:p>
            <a:pPr lvl="0" defTabSz="914400"/>
            <a:r>
              <a:rPr lang="en-US" altLang="zh-CN" sz="2000" b="1" kern="0" dirty="0" smtClean="0">
                <a:solidFill>
                  <a:schemeClr val="bg1"/>
                </a:solidFill>
                <a:latin typeface="黑体" panose="02010609060101010101" pitchFamily="49" charset="-122"/>
                <a:ea typeface="黑体" panose="02010609060101010101" pitchFamily="49" charset="-122"/>
              </a:rPr>
              <a:t>             ——《</a:t>
            </a:r>
            <a:r>
              <a:rPr lang="zh-CN" altLang="en-US" sz="2000" b="1" kern="0" dirty="0">
                <a:solidFill>
                  <a:schemeClr val="bg1"/>
                </a:solidFill>
                <a:latin typeface="黑体" panose="02010609060101010101" pitchFamily="49" charset="-122"/>
                <a:ea typeface="黑体" panose="02010609060101010101" pitchFamily="49" charset="-122"/>
              </a:rPr>
              <a:t>上谕</a:t>
            </a:r>
            <a:r>
              <a:rPr lang="en-US" altLang="zh-CN" sz="2000" b="1" kern="0" dirty="0">
                <a:solidFill>
                  <a:schemeClr val="bg1"/>
                </a:solidFill>
                <a:latin typeface="黑体" panose="02010609060101010101" pitchFamily="49" charset="-122"/>
                <a:ea typeface="黑体" panose="02010609060101010101" pitchFamily="49" charset="-122"/>
              </a:rPr>
              <a:t>》 </a:t>
            </a:r>
            <a:endParaRPr lang="en-US" altLang="zh-CN" sz="2000" b="1" kern="0" dirty="0" smtClean="0">
              <a:solidFill>
                <a:schemeClr val="bg1"/>
              </a:solidFill>
              <a:latin typeface="黑体" panose="02010609060101010101" pitchFamily="49" charset="-122"/>
              <a:ea typeface="黑体" panose="02010609060101010101" pitchFamily="49" charset="-122"/>
            </a:endParaRPr>
          </a:p>
          <a:p>
            <a:pPr lvl="0" defTabSz="914400"/>
            <a:r>
              <a:rPr lang="en-US" altLang="zh-CN" sz="2000" b="1" kern="0" dirty="0" smtClean="0">
                <a:solidFill>
                  <a:schemeClr val="bg1"/>
                </a:solidFill>
                <a:latin typeface="黑体" panose="02010609060101010101" pitchFamily="49" charset="-122"/>
                <a:ea typeface="黑体" panose="02010609060101010101" pitchFamily="49" charset="-122"/>
              </a:rPr>
              <a:t>           1900</a:t>
            </a:r>
            <a:r>
              <a:rPr lang="zh-CN" altLang="en-US" sz="2000" b="1" kern="0" dirty="0">
                <a:solidFill>
                  <a:schemeClr val="bg1"/>
                </a:solidFill>
                <a:latin typeface="黑体" panose="02010609060101010101" pitchFamily="49" charset="-122"/>
                <a:ea typeface="黑体" panose="02010609060101010101" pitchFamily="49" charset="-122"/>
              </a:rPr>
              <a:t>年</a:t>
            </a:r>
            <a:r>
              <a:rPr lang="en-US" altLang="zh-CN" sz="2000" b="1" kern="0" dirty="0">
                <a:solidFill>
                  <a:schemeClr val="bg1"/>
                </a:solidFill>
                <a:latin typeface="黑体" panose="02010609060101010101" pitchFamily="49" charset="-122"/>
                <a:ea typeface="黑体" panose="02010609060101010101" pitchFamily="49" charset="-122"/>
              </a:rPr>
              <a:t>6</a:t>
            </a:r>
            <a:r>
              <a:rPr lang="zh-CN" altLang="en-US" sz="2000" b="1" kern="0" dirty="0">
                <a:solidFill>
                  <a:schemeClr val="bg1"/>
                </a:solidFill>
                <a:latin typeface="黑体" panose="02010609060101010101" pitchFamily="49" charset="-122"/>
                <a:ea typeface="黑体" panose="02010609060101010101" pitchFamily="49" charset="-122"/>
              </a:rPr>
              <a:t>月</a:t>
            </a:r>
            <a:r>
              <a:rPr lang="en-US" altLang="zh-CN" sz="2000" b="1" kern="0" dirty="0">
                <a:solidFill>
                  <a:schemeClr val="bg1"/>
                </a:solidFill>
                <a:latin typeface="黑体" panose="02010609060101010101" pitchFamily="49" charset="-122"/>
                <a:ea typeface="黑体" panose="02010609060101010101" pitchFamily="49" charset="-122"/>
              </a:rPr>
              <a:t>26</a:t>
            </a:r>
            <a:r>
              <a:rPr lang="zh-CN" altLang="en-US" sz="2000" b="1" kern="0" dirty="0" smtClean="0">
                <a:solidFill>
                  <a:schemeClr val="bg1"/>
                </a:solidFill>
                <a:latin typeface="黑体" panose="02010609060101010101" pitchFamily="49" charset="-122"/>
                <a:ea typeface="黑体" panose="02010609060101010101" pitchFamily="49" charset="-122"/>
              </a:rPr>
              <a:t>日</a:t>
            </a:r>
            <a:endParaRPr lang="zh-CN" altLang="en-US" sz="2000" b="1" kern="0" dirty="0">
              <a:solidFill>
                <a:schemeClr val="bg1"/>
              </a:solidFill>
              <a:latin typeface="黑体" panose="02010609060101010101" pitchFamily="49" charset="-122"/>
              <a:ea typeface="黑体" panose="02010609060101010101" pitchFamily="49" charset="-122"/>
            </a:endParaRPr>
          </a:p>
        </p:txBody>
      </p:sp>
      <p:sp>
        <p:nvSpPr>
          <p:cNvPr id="8" name="Text Box 2"/>
          <p:cNvSpPr txBox="1">
            <a:spLocks noChangeArrowheads="1"/>
          </p:cNvSpPr>
          <p:nvPr/>
        </p:nvSpPr>
        <p:spPr bwMode="auto">
          <a:xfrm>
            <a:off x="6103022" y="2183866"/>
            <a:ext cx="2861466" cy="2062089"/>
          </a:xfrm>
          <a:prstGeom prst="rect">
            <a:avLst/>
          </a:prstGeom>
          <a:solidFill>
            <a:schemeClr val="tx1">
              <a:lumMod val="65000"/>
              <a:lumOff val="35000"/>
            </a:schemeClr>
          </a:solidFill>
          <a:ln w="28575">
            <a:solidFill>
              <a:srgbClr val="FFC000"/>
            </a:solidFill>
            <a:miter lim="800000"/>
          </a:ln>
        </p:spPr>
        <p:txBody>
          <a:bodyPr wrap="square" lIns="91426" tIns="45713" rIns="91426" bIns="45713">
            <a:spAutoFit/>
          </a:bodyPr>
          <a:lstStyle/>
          <a:p>
            <a:pPr lvl="0" defTabSz="914400"/>
            <a:r>
              <a:rPr lang="zh-CN" altLang="en-US" sz="2800" b="1" kern="0" dirty="0">
                <a:solidFill>
                  <a:schemeClr val="bg1"/>
                </a:solidFill>
                <a:latin typeface="黑体" panose="02010609060101010101" pitchFamily="49" charset="-122"/>
                <a:ea typeface="黑体" panose="02010609060101010101" pitchFamily="49" charset="-122"/>
              </a:rPr>
              <a:t>“</a:t>
            </a:r>
            <a:r>
              <a:rPr lang="zh-CN" altLang="en-US" sz="2000" b="1" kern="0" dirty="0">
                <a:solidFill>
                  <a:schemeClr val="bg1"/>
                </a:solidFill>
                <a:latin typeface="黑体" panose="02010609060101010101" pitchFamily="49" charset="-122"/>
                <a:ea typeface="黑体" panose="02010609060101010101" pitchFamily="49" charset="-122"/>
              </a:rPr>
              <a:t>义和团实为肇祸之由，今欲拔本塞源，非痛加划除不可。”“严行查办，务净根株。</a:t>
            </a:r>
            <a:r>
              <a:rPr lang="zh-CN" altLang="en-US" sz="2000" b="1" kern="0" dirty="0" smtClean="0">
                <a:solidFill>
                  <a:schemeClr val="bg1"/>
                </a:solidFill>
                <a:latin typeface="黑体" panose="02010609060101010101" pitchFamily="49" charset="-122"/>
                <a:ea typeface="黑体" panose="02010609060101010101" pitchFamily="49" charset="-122"/>
              </a:rPr>
              <a:t>”  </a:t>
            </a:r>
            <a:endParaRPr lang="en-US" altLang="zh-CN" sz="2000" b="1" kern="0" dirty="0" smtClean="0">
              <a:solidFill>
                <a:schemeClr val="bg1"/>
              </a:solidFill>
              <a:latin typeface="黑体" panose="02010609060101010101" pitchFamily="49" charset="-122"/>
              <a:ea typeface="黑体" panose="02010609060101010101" pitchFamily="49" charset="-122"/>
            </a:endParaRPr>
          </a:p>
          <a:p>
            <a:pPr lvl="0" defTabSz="914400"/>
            <a:r>
              <a:rPr lang="zh-CN" altLang="en-US" sz="2000" b="1" kern="0" dirty="0" smtClean="0">
                <a:solidFill>
                  <a:schemeClr val="bg1"/>
                </a:solidFill>
                <a:latin typeface="黑体" panose="02010609060101010101" pitchFamily="49" charset="-122"/>
                <a:ea typeface="黑体" panose="02010609060101010101" pitchFamily="49" charset="-122"/>
              </a:rPr>
              <a:t>         </a:t>
            </a:r>
            <a:r>
              <a:rPr lang="en-US" altLang="zh-CN" sz="2000" b="1" kern="0" dirty="0" smtClean="0">
                <a:solidFill>
                  <a:schemeClr val="bg1"/>
                </a:solidFill>
                <a:latin typeface="黑体" panose="02010609060101010101" pitchFamily="49" charset="-122"/>
                <a:ea typeface="黑体" panose="02010609060101010101" pitchFamily="49" charset="-122"/>
              </a:rPr>
              <a:t>——《</a:t>
            </a:r>
            <a:r>
              <a:rPr lang="zh-CN" altLang="en-US" sz="2000" b="1" kern="0" dirty="0">
                <a:solidFill>
                  <a:schemeClr val="bg1"/>
                </a:solidFill>
                <a:latin typeface="黑体" panose="02010609060101010101" pitchFamily="49" charset="-122"/>
                <a:ea typeface="黑体" panose="02010609060101010101" pitchFamily="49" charset="-122"/>
              </a:rPr>
              <a:t>上谕</a:t>
            </a:r>
            <a:r>
              <a:rPr lang="en-US" altLang="zh-CN" sz="2000" b="1" kern="0" dirty="0">
                <a:solidFill>
                  <a:schemeClr val="bg1"/>
                </a:solidFill>
                <a:latin typeface="黑体" panose="02010609060101010101" pitchFamily="49" charset="-122"/>
                <a:ea typeface="黑体" panose="02010609060101010101" pitchFamily="49" charset="-122"/>
              </a:rPr>
              <a:t>》 </a:t>
            </a:r>
            <a:endParaRPr lang="en-US" altLang="zh-CN" sz="2000" b="1" kern="0" dirty="0" smtClean="0">
              <a:solidFill>
                <a:schemeClr val="bg1"/>
              </a:solidFill>
              <a:latin typeface="黑体" panose="02010609060101010101" pitchFamily="49" charset="-122"/>
              <a:ea typeface="黑体" panose="02010609060101010101" pitchFamily="49" charset="-122"/>
            </a:endParaRPr>
          </a:p>
          <a:p>
            <a:pPr lvl="0" defTabSz="914400"/>
            <a:r>
              <a:rPr lang="en-US" altLang="zh-CN" sz="2000" b="1" kern="0" dirty="0" smtClean="0">
                <a:solidFill>
                  <a:schemeClr val="bg1"/>
                </a:solidFill>
                <a:latin typeface="黑体" panose="02010609060101010101" pitchFamily="49" charset="-122"/>
                <a:ea typeface="黑体" panose="02010609060101010101" pitchFamily="49" charset="-122"/>
              </a:rPr>
              <a:t>        1900</a:t>
            </a:r>
            <a:r>
              <a:rPr lang="zh-CN" altLang="en-US" sz="2000" b="1" kern="0" dirty="0">
                <a:solidFill>
                  <a:schemeClr val="bg1"/>
                </a:solidFill>
                <a:latin typeface="黑体" panose="02010609060101010101" pitchFamily="49" charset="-122"/>
                <a:ea typeface="黑体" panose="02010609060101010101" pitchFamily="49" charset="-122"/>
              </a:rPr>
              <a:t>年</a:t>
            </a:r>
            <a:r>
              <a:rPr lang="en-US" altLang="zh-CN" sz="2000" b="1" kern="0" dirty="0">
                <a:solidFill>
                  <a:schemeClr val="bg1"/>
                </a:solidFill>
                <a:latin typeface="黑体" panose="02010609060101010101" pitchFamily="49" charset="-122"/>
                <a:ea typeface="黑体" panose="02010609060101010101" pitchFamily="49" charset="-122"/>
              </a:rPr>
              <a:t>9</a:t>
            </a:r>
            <a:r>
              <a:rPr lang="zh-CN" altLang="en-US" sz="2000" b="1" kern="0" dirty="0">
                <a:solidFill>
                  <a:schemeClr val="bg1"/>
                </a:solidFill>
                <a:latin typeface="黑体" panose="02010609060101010101" pitchFamily="49" charset="-122"/>
                <a:ea typeface="黑体" panose="02010609060101010101" pitchFamily="49" charset="-122"/>
              </a:rPr>
              <a:t>月</a:t>
            </a:r>
            <a:r>
              <a:rPr lang="en-US" altLang="zh-CN" sz="2000" b="1" kern="0" dirty="0">
                <a:solidFill>
                  <a:schemeClr val="bg1"/>
                </a:solidFill>
                <a:latin typeface="黑体" panose="02010609060101010101" pitchFamily="49" charset="-122"/>
                <a:ea typeface="黑体" panose="02010609060101010101" pitchFamily="49" charset="-122"/>
              </a:rPr>
              <a:t>7</a:t>
            </a:r>
            <a:r>
              <a:rPr lang="zh-CN" altLang="en-US" sz="2000" b="1" kern="0" dirty="0" smtClean="0">
                <a:solidFill>
                  <a:schemeClr val="bg1"/>
                </a:solidFill>
                <a:latin typeface="黑体" panose="02010609060101010101" pitchFamily="49" charset="-122"/>
                <a:ea typeface="黑体" panose="02010609060101010101" pitchFamily="49" charset="-122"/>
              </a:rPr>
              <a:t>日</a:t>
            </a:r>
            <a:endParaRPr lang="zh-CN" altLang="en-US" sz="2000" b="1" kern="0" dirty="0">
              <a:solidFill>
                <a:schemeClr val="bg1"/>
              </a:solidFill>
              <a:latin typeface="黑体" panose="02010609060101010101" pitchFamily="49" charset="-122"/>
              <a:ea typeface="黑体" panose="02010609060101010101" pitchFamily="49" charset="-122"/>
            </a:endParaRPr>
          </a:p>
        </p:txBody>
      </p:sp>
      <p:sp>
        <p:nvSpPr>
          <p:cNvPr id="9" name="椭圆 8"/>
          <p:cNvSpPr/>
          <p:nvPr/>
        </p:nvSpPr>
        <p:spPr bwMode="auto">
          <a:xfrm>
            <a:off x="946435" y="915563"/>
            <a:ext cx="842417" cy="576065"/>
          </a:xfrm>
          <a:prstGeom prst="ellipse">
            <a:avLst/>
          </a:prstGeom>
          <a:solidFill>
            <a:schemeClr val="tx1">
              <a:lumMod val="85000"/>
              <a:lumOff val="15000"/>
            </a:schemeClr>
          </a:solid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lstStyle/>
          <a:p>
            <a:pPr marL="0" marR="0" lvl="0" indent="0" algn="ctr" defTabSz="1218565" rtl="0" eaLnBrk="1" fontAlgn="base" latinLnBrk="0" hangingPunct="1">
              <a:lnSpc>
                <a:spcPct val="100000"/>
              </a:lnSpc>
              <a:spcBef>
                <a:spcPct val="0"/>
              </a:spcBef>
              <a:spcAft>
                <a:spcPct val="0"/>
              </a:spcAft>
              <a:buClrTx/>
              <a:buSzTx/>
              <a:buFontTx/>
              <a:buNone/>
              <a:defRPr/>
            </a:pPr>
            <a:r>
              <a:rPr kumimoji="0" lang="zh-CN" altLang="en-US" sz="2400" b="1" i="0" u="none" strike="noStrike" kern="1200" cap="none" spc="0" normalizeH="0" baseline="0" noProof="0" dirty="0" smtClean="0">
                <a:ln>
                  <a:noFill/>
                </a:ln>
                <a:solidFill>
                  <a:schemeClr val="bg1"/>
                </a:solidFill>
                <a:effectLst/>
                <a:uLnTx/>
                <a:uFillTx/>
                <a:latin typeface="微软雅黑" panose="020B0503020204020204" pitchFamily="34" charset="-122"/>
                <a:ea typeface="微软雅黑" panose="020B0503020204020204" pitchFamily="34" charset="-122"/>
              </a:rPr>
              <a:t>剿</a:t>
            </a:r>
            <a:endParaRPr kumimoji="0" lang="zh-CN" altLang="en-US" sz="24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endParaRPr>
          </a:p>
        </p:txBody>
      </p:sp>
      <p:sp>
        <p:nvSpPr>
          <p:cNvPr id="10" name="椭圆 9"/>
          <p:cNvSpPr/>
          <p:nvPr/>
        </p:nvSpPr>
        <p:spPr bwMode="auto">
          <a:xfrm>
            <a:off x="7034707" y="1059579"/>
            <a:ext cx="926087" cy="864097"/>
          </a:xfrm>
          <a:prstGeom prst="ellipse">
            <a:avLst/>
          </a:prstGeom>
          <a:solidFill>
            <a:srgbClr val="C00000"/>
          </a:solid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lstStyle/>
          <a:p>
            <a:pPr marL="0" marR="0" lvl="0" indent="0" algn="ctr" defTabSz="1218565" rtl="0" eaLnBrk="1" fontAlgn="base" latinLnBrk="0" hangingPunct="1">
              <a:lnSpc>
                <a:spcPct val="100000"/>
              </a:lnSpc>
              <a:spcBef>
                <a:spcPct val="0"/>
              </a:spcBef>
              <a:spcAft>
                <a:spcPct val="0"/>
              </a:spcAft>
              <a:buClrTx/>
              <a:buSzTx/>
              <a:buFontTx/>
              <a:buNone/>
              <a:defRPr/>
            </a:pPr>
            <a:r>
              <a:rPr kumimoji="0" lang="zh-CN" altLang="en-US" sz="2800" b="1" i="0" u="none" strike="noStrike" kern="1200" cap="none" spc="0" normalizeH="0" baseline="0" noProof="0" dirty="0" smtClean="0">
                <a:ln>
                  <a:noFill/>
                </a:ln>
                <a:solidFill>
                  <a:schemeClr val="bg1"/>
                </a:solidFill>
                <a:effectLst/>
                <a:uLnTx/>
                <a:uFillTx/>
                <a:latin typeface="微软雅黑" panose="020B0503020204020204" pitchFamily="34" charset="-122"/>
                <a:ea typeface="微软雅黑" panose="020B0503020204020204" pitchFamily="34" charset="-122"/>
              </a:rPr>
              <a:t>剿</a:t>
            </a:r>
            <a:endParaRPr kumimoji="0" lang="zh-CN" altLang="en-US" sz="28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endParaRPr>
          </a:p>
        </p:txBody>
      </p:sp>
      <p:sp>
        <p:nvSpPr>
          <p:cNvPr id="11" name="椭圆 10"/>
          <p:cNvSpPr/>
          <p:nvPr/>
        </p:nvSpPr>
        <p:spPr bwMode="auto">
          <a:xfrm>
            <a:off x="3650370" y="3419940"/>
            <a:ext cx="926087" cy="576065"/>
          </a:xfrm>
          <a:prstGeom prst="ellipse">
            <a:avLst/>
          </a:prstGeom>
          <a:solidFill>
            <a:srgbClr val="FFC000"/>
          </a:solidFill>
          <a:ln w="9525" cap="flat" cmpd="sng" algn="ctr">
            <a:solidFill>
              <a:srgbClr val="FFC000"/>
            </a:solidFill>
            <a:prstDash val="solid"/>
            <a:round/>
            <a:headEnd type="none" w="med" len="med"/>
            <a:tailEnd type="none" w="med" len="med"/>
          </a:ln>
          <a:effectLst/>
        </p:spPr>
        <p:txBody>
          <a:bodyPr vert="horz" wrap="square" lIns="121920" tIns="60960" rIns="121920" bIns="60960" numCol="1" rtlCol="0" anchor="t" anchorCtr="0" compatLnSpc="1"/>
          <a:lstStyle/>
          <a:p>
            <a:pPr marL="0" marR="0" lvl="0" indent="0" algn="ctr" defTabSz="1218565" rtl="0" eaLnBrk="1" fontAlgn="base" latinLnBrk="0" hangingPunct="1">
              <a:lnSpc>
                <a:spcPct val="100000"/>
              </a:lnSpc>
              <a:spcBef>
                <a:spcPct val="0"/>
              </a:spcBef>
              <a:spcAft>
                <a:spcPct val="0"/>
              </a:spcAft>
              <a:buClrTx/>
              <a:buSzTx/>
              <a:buFontTx/>
              <a:buNone/>
              <a:defRPr/>
            </a:pPr>
            <a:r>
              <a:rPr lang="zh-CN" altLang="en-US" sz="2400" b="1" dirty="0">
                <a:solidFill>
                  <a:schemeClr val="bg1"/>
                </a:solidFill>
                <a:latin typeface="微软雅黑" panose="020B0503020204020204" pitchFamily="34" charset="-122"/>
                <a:ea typeface="微软雅黑" panose="020B0503020204020204" pitchFamily="34" charset="-122"/>
              </a:rPr>
              <a:t>抚</a:t>
            </a:r>
            <a:endParaRPr kumimoji="0" lang="zh-CN" altLang="en-US" sz="24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1000"/>
                                        <p:tgtEl>
                                          <p:spTgt spid="9"/>
                                        </p:tgtEl>
                                      </p:cBhvr>
                                    </p:animEffect>
                                    <p:anim calcmode="lin" valueType="num">
                                      <p:cBhvr>
                                        <p:cTn id="12" dur="1000" fill="hold"/>
                                        <p:tgtEl>
                                          <p:spTgt spid="9"/>
                                        </p:tgtEl>
                                        <p:attrNameLst>
                                          <p:attrName>ppt_x</p:attrName>
                                        </p:attrNameLst>
                                      </p:cBhvr>
                                      <p:tavLst>
                                        <p:tav tm="0">
                                          <p:val>
                                            <p:strVal val="#ppt_x"/>
                                          </p:val>
                                        </p:tav>
                                        <p:tav tm="100000">
                                          <p:val>
                                            <p:strVal val="#ppt_x"/>
                                          </p:val>
                                        </p:tav>
                                      </p:tavLst>
                                    </p:anim>
                                    <p:anim calcmode="lin" valueType="num">
                                      <p:cBhvr>
                                        <p:cTn id="13"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499"/>
                                          </p:stCondLst>
                                        </p:cTn>
                                        <p:tgtEl>
                                          <p:spTgt spid="7"/>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barn(inVertical)">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53" presetClass="entr" presetSubtype="16"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p:cTn id="31" dur="500" fill="hold"/>
                                        <p:tgtEl>
                                          <p:spTgt spid="10"/>
                                        </p:tgtEl>
                                        <p:attrNameLst>
                                          <p:attrName>ppt_w</p:attrName>
                                        </p:attrNameLst>
                                      </p:cBhvr>
                                      <p:tavLst>
                                        <p:tav tm="0">
                                          <p:val>
                                            <p:fltVal val="0"/>
                                          </p:val>
                                        </p:tav>
                                        <p:tav tm="100000">
                                          <p:val>
                                            <p:strVal val="#ppt_w"/>
                                          </p:val>
                                        </p:tav>
                                      </p:tavLst>
                                    </p:anim>
                                    <p:anim calcmode="lin" valueType="num">
                                      <p:cBhvr>
                                        <p:cTn id="32" dur="500" fill="hold"/>
                                        <p:tgtEl>
                                          <p:spTgt spid="10"/>
                                        </p:tgtEl>
                                        <p:attrNameLst>
                                          <p:attrName>ppt_h</p:attrName>
                                        </p:attrNameLst>
                                      </p:cBhvr>
                                      <p:tavLst>
                                        <p:tav tm="0">
                                          <p:val>
                                            <p:fltVal val="0"/>
                                          </p:val>
                                        </p:tav>
                                        <p:tav tm="100000">
                                          <p:val>
                                            <p:strVal val="#ppt_h"/>
                                          </p:val>
                                        </p:tav>
                                      </p:tavLst>
                                    </p:anim>
                                    <p:animEffect transition="in" filter="fade">
                                      <p:cBhvr>
                                        <p:cTn id="3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bldLvl="0" animBg="1"/>
      <p:bldP spid="8" grpId="0" animBg="1"/>
      <p:bldP spid="9" grpId="0" animBg="1"/>
      <p:bldP spid="10" grpId="0" animBg="1"/>
      <p:bldP spid="11" grpId="0" bldLvl="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文本框 7"/>
          <p:cNvSpPr txBox="1"/>
          <p:nvPr/>
        </p:nvSpPr>
        <p:spPr>
          <a:xfrm>
            <a:off x="275035" y="620316"/>
            <a:ext cx="1684734" cy="506730"/>
          </a:xfrm>
          <a:prstGeom prst="rect">
            <a:avLst/>
          </a:prstGeom>
          <a:noFill/>
          <a:ln w="9525">
            <a:noFill/>
          </a:ln>
        </p:spPr>
        <p:txBody>
          <a:bodyPr wrap="square" anchor="t">
            <a:spAutoFit/>
          </a:bodyPr>
          <a:lstStyle/>
          <a:p>
            <a:pPr>
              <a:lnSpc>
                <a:spcPct val="150000"/>
              </a:lnSpc>
            </a:pPr>
            <a:r>
              <a:rPr lang="zh-CN" altLang="en-US" b="1">
                <a:latin typeface="黑体" panose="02010609060101010101" pitchFamily="49" charset="-122"/>
                <a:ea typeface="黑体" panose="02010609060101010101" pitchFamily="49" charset="-122"/>
              </a:rPr>
              <a:t>评价：</a:t>
            </a:r>
          </a:p>
        </p:txBody>
      </p:sp>
      <p:sp>
        <p:nvSpPr>
          <p:cNvPr id="12" name="文本框 11"/>
          <p:cNvSpPr txBox="1"/>
          <p:nvPr/>
        </p:nvSpPr>
        <p:spPr>
          <a:xfrm>
            <a:off x="378619" y="3611166"/>
            <a:ext cx="8621316" cy="1129665"/>
          </a:xfrm>
          <a:prstGeom prst="rect">
            <a:avLst/>
          </a:prstGeom>
          <a:noFill/>
          <a:ln w="9525">
            <a:noFill/>
          </a:ln>
        </p:spPr>
        <p:txBody>
          <a:bodyPr wrap="square" anchor="t">
            <a:spAutoFit/>
          </a:bodyPr>
          <a:lstStyle/>
          <a:p>
            <a:pPr algn="just">
              <a:lnSpc>
                <a:spcPct val="125000"/>
              </a:lnSpc>
            </a:pPr>
            <a:r>
              <a:rPr lang="zh-CN" altLang="zh-CN">
                <a:solidFill>
                  <a:srgbClr val="FF0000"/>
                </a:solidFill>
                <a:latin typeface="黑体" panose="02010609060101010101" pitchFamily="49" charset="-122"/>
                <a:ea typeface="黑体" panose="02010609060101010101" pitchFamily="49" charset="-122"/>
              </a:rPr>
              <a:t>(1)积极性：具有强烈的反帝爱国倾向，它所展现的中国人民不畏强暴的牺牲精神，粉碎了帝国主义瓜分中国的狂妄计划。</a:t>
            </a:r>
          </a:p>
          <a:p>
            <a:pPr algn="just">
              <a:lnSpc>
                <a:spcPct val="125000"/>
              </a:lnSpc>
            </a:pPr>
            <a:r>
              <a:rPr lang="zh-CN" altLang="zh-CN">
                <a:solidFill>
                  <a:srgbClr val="FF0000"/>
                </a:solidFill>
                <a:latin typeface="黑体" panose="02010609060101010101" pitchFamily="49" charset="-122"/>
                <a:ea typeface="黑体" panose="02010609060101010101" pitchFamily="49" charset="-122"/>
              </a:rPr>
              <a:t>(2)局限性：存在明显的盲目排外行为；无法阻止中国滑向半殖民地的深渊。</a:t>
            </a:r>
          </a:p>
        </p:txBody>
      </p:sp>
      <p:grpSp>
        <p:nvGrpSpPr>
          <p:cNvPr id="25603" name="组合 27"/>
          <p:cNvGrpSpPr/>
          <p:nvPr/>
        </p:nvGrpSpPr>
        <p:grpSpPr>
          <a:xfrm>
            <a:off x="597535" y="1196340"/>
            <a:ext cx="8166735" cy="1975485"/>
            <a:chOff x="1832" y="2905"/>
            <a:chExt cx="3202" cy="5222"/>
          </a:xfrm>
        </p:grpSpPr>
        <p:sp>
          <p:nvSpPr>
            <p:cNvPr id="2" name="矩形 1"/>
            <p:cNvSpPr/>
            <p:nvPr/>
          </p:nvSpPr>
          <p:spPr>
            <a:xfrm>
              <a:off x="1832" y="2905"/>
              <a:ext cx="637" cy="264"/>
            </a:xfrm>
            <a:prstGeom prst="rect">
              <a:avLst/>
            </a:pr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1350" strike="noStrike" noProof="1"/>
            </a:p>
          </p:txBody>
        </p:sp>
        <p:sp>
          <p:nvSpPr>
            <p:cNvPr id="3" name="矩形 2"/>
            <p:cNvSpPr/>
            <p:nvPr/>
          </p:nvSpPr>
          <p:spPr>
            <a:xfrm>
              <a:off x="1832" y="3058"/>
              <a:ext cx="3202" cy="506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1350" strike="noStrike" noProof="1"/>
            </a:p>
          </p:txBody>
        </p:sp>
      </p:grpSp>
      <p:sp>
        <p:nvSpPr>
          <p:cNvPr id="25606" name="文本框 6"/>
          <p:cNvSpPr txBox="1"/>
          <p:nvPr/>
        </p:nvSpPr>
        <p:spPr>
          <a:xfrm>
            <a:off x="615553" y="1289447"/>
            <a:ext cx="8148638" cy="1822450"/>
          </a:xfrm>
          <a:prstGeom prst="rect">
            <a:avLst/>
          </a:prstGeom>
          <a:noFill/>
          <a:ln w="9525">
            <a:noFill/>
          </a:ln>
        </p:spPr>
        <p:txBody>
          <a:bodyPr wrap="square" anchor="t">
            <a:spAutoFit/>
          </a:bodyPr>
          <a:lstStyle/>
          <a:p>
            <a:pPr algn="just">
              <a:lnSpc>
                <a:spcPct val="125000"/>
              </a:lnSpc>
            </a:pPr>
            <a:r>
              <a:rPr lang="en-US" altLang="zh-CN" dirty="0">
                <a:latin typeface="黑体" panose="02010609060101010101" pitchFamily="49" charset="-122"/>
                <a:ea typeface="黑体" panose="02010609060101010101" pitchFamily="49" charset="-122"/>
              </a:rPr>
              <a:t>    </a:t>
            </a:r>
            <a:r>
              <a:rPr lang="zh-CN" altLang="zh-CN" dirty="0">
                <a:latin typeface="黑体" panose="02010609060101010101" pitchFamily="49" charset="-122"/>
                <a:ea typeface="黑体" panose="02010609060101010101" pitchFamily="49" charset="-122"/>
              </a:rPr>
              <a:t>材料一</a:t>
            </a:r>
            <a:r>
              <a:rPr lang="zh-CN" altLang="zh-CN" dirty="0">
                <a:latin typeface="楷体" panose="02010609060101010101" pitchFamily="49" charset="-122"/>
                <a:ea typeface="楷体" panose="02010609060101010101" pitchFamily="49" charset="-122"/>
              </a:rPr>
              <a:t>  还我江山还我权，刀山火海爷敢钻。哪怕皇上服了外，不杀洋人誓不完。                                          </a:t>
            </a:r>
            <a:r>
              <a:rPr lang="zh-CN" altLang="zh-CN" dirty="0">
                <a:latin typeface="宋体" panose="02010600030101010101" pitchFamily="2" charset="-122"/>
                <a:ea typeface="宋体" panose="02010600030101010101" pitchFamily="2" charset="-122"/>
              </a:rPr>
              <a:t>——山东义和团民谣</a:t>
            </a:r>
            <a:r>
              <a:rPr lang="zh-CN" altLang="zh-CN" dirty="0">
                <a:latin typeface="楷体" panose="02010609060101010101" pitchFamily="49" charset="-122"/>
                <a:ea typeface="楷体" panose="02010609060101010101" pitchFamily="49" charset="-122"/>
              </a:rPr>
              <a:t>                                         </a:t>
            </a:r>
          </a:p>
          <a:p>
            <a:pPr algn="just">
              <a:lnSpc>
                <a:spcPct val="125000"/>
              </a:lnSpc>
            </a:pPr>
            <a:r>
              <a:rPr lang="zh-CN" altLang="zh-CN" dirty="0">
                <a:latin typeface="楷体" panose="02010609060101010101" pitchFamily="49" charset="-122"/>
                <a:ea typeface="楷体" panose="02010609060101010101" pitchFamily="49" charset="-122"/>
              </a:rPr>
              <a:t>    </a:t>
            </a:r>
            <a:r>
              <a:rPr lang="zh-CN" altLang="zh-CN" dirty="0">
                <a:latin typeface="黑体" panose="02010609060101010101" pitchFamily="49" charset="-122"/>
                <a:ea typeface="黑体" panose="02010609060101010101" pitchFamily="49" charset="-122"/>
              </a:rPr>
              <a:t>材料二</a:t>
            </a:r>
            <a:r>
              <a:rPr lang="zh-CN" altLang="zh-CN" dirty="0">
                <a:latin typeface="楷体" panose="02010609060101010101" pitchFamily="49" charset="-122"/>
                <a:ea typeface="楷体" panose="02010609060101010101" pitchFamily="49" charset="-122"/>
              </a:rPr>
              <a:t>  无论欧美日本各国，皆无此脑力与实力，可以统治此天下生灵四分之一也……故瓜分一事，实为下策。                </a:t>
            </a:r>
          </a:p>
          <a:p>
            <a:pPr algn="just">
              <a:lnSpc>
                <a:spcPct val="125000"/>
              </a:lnSpc>
            </a:pPr>
            <a:r>
              <a:rPr lang="zh-CN" altLang="zh-CN" dirty="0">
                <a:latin typeface="楷体" panose="02010609060101010101" pitchFamily="49" charset="-122"/>
                <a:ea typeface="楷体" panose="02010609060101010101" pitchFamily="49" charset="-122"/>
              </a:rPr>
              <a:t>                                               </a:t>
            </a:r>
            <a:r>
              <a:rPr lang="zh-CN" altLang="zh-CN" dirty="0">
                <a:latin typeface="宋体" panose="02010600030101010101" pitchFamily="2" charset="-122"/>
                <a:ea typeface="宋体" panose="02010600030101010101" pitchFamily="2" charset="-122"/>
              </a:rPr>
              <a:t>——瓦德西《拳乱笔记》</a:t>
            </a:r>
            <a:r>
              <a:rPr lang="zh-CN" altLang="zh-CN" dirty="0">
                <a:latin typeface="楷体" panose="02010609060101010101" pitchFamily="49" charset="-122"/>
                <a:ea typeface="楷体" panose="02010609060101010101" pitchFamily="49" charset="-122"/>
                <a:sym typeface="宋体" panose="02010600030101010101" pitchFamily="2" charset="-122"/>
              </a:rPr>
              <a:t>                 </a:t>
            </a:r>
            <a:endParaRPr lang="zh-CN" altLang="zh-CN" dirty="0">
              <a:latin typeface="宋体" panose="02010600030101010101" pitchFamily="2" charset="-122"/>
              <a:ea typeface="宋体" panose="02010600030101010101" pitchFamily="2" charset="-122"/>
              <a:sym typeface="宋体" panose="02010600030101010101" pitchFamily="2" charset="-122"/>
            </a:endParaRPr>
          </a:p>
        </p:txBody>
      </p:sp>
      <p:sp>
        <p:nvSpPr>
          <p:cNvPr id="25607" name="文本框 3"/>
          <p:cNvSpPr txBox="1"/>
          <p:nvPr/>
        </p:nvSpPr>
        <p:spPr>
          <a:xfrm>
            <a:off x="275035" y="228600"/>
            <a:ext cx="1947863" cy="414020"/>
          </a:xfrm>
          <a:prstGeom prst="rect">
            <a:avLst/>
          </a:prstGeom>
          <a:noFill/>
          <a:ln w="9525">
            <a:noFill/>
          </a:ln>
        </p:spPr>
        <p:txBody>
          <a:bodyPr wrap="square" anchor="t">
            <a:spAutoFit/>
          </a:bodyPr>
          <a:lstStyle/>
          <a:p>
            <a:r>
              <a:rPr lang="zh-CN" altLang="en-US" sz="2100" b="1" dirty="0">
                <a:solidFill>
                  <a:srgbClr val="262626"/>
                </a:solidFill>
                <a:latin typeface="黑体" panose="02010609060101010101" pitchFamily="49" charset="-122"/>
                <a:ea typeface="黑体" panose="02010609060101010101" pitchFamily="49" charset="-122"/>
              </a:rPr>
              <a:t>义和团运动</a:t>
            </a:r>
          </a:p>
        </p:txBody>
      </p:sp>
      <p:cxnSp>
        <p:nvCxnSpPr>
          <p:cNvPr id="4" name="直接连接符 3"/>
          <p:cNvCxnSpPr/>
          <p:nvPr/>
        </p:nvCxnSpPr>
        <p:spPr>
          <a:xfrm>
            <a:off x="275035" y="235744"/>
            <a:ext cx="0" cy="377429"/>
          </a:xfrm>
          <a:prstGeom prst="line">
            <a:avLst/>
          </a:prstGeom>
          <a:ln w="76200">
            <a:solidFill>
              <a:srgbClr val="1C4885"/>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ppt_x</p:attrName>
                                        </p:attrNameLst>
                                      </p:cBhvr>
                                      <p:tavLst>
                                        <p:tav tm="0">
                                          <p:val>
                                            <p:strVal val="1+#ppt_w/2"/>
                                          </p:val>
                                        </p:tav>
                                        <p:tav tm="100000">
                                          <p:val>
                                            <p:strVal val="#ppt_x"/>
                                          </p:val>
                                        </p:tav>
                                      </p:tavLst>
                                    </p:anim>
                                    <p:anim calcmode="lin" valueType="num">
                                      <p:cBhvr>
                                        <p:cTn id="8"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195736" y="1275606"/>
            <a:ext cx="5529209" cy="1911094"/>
          </a:xfrm>
        </p:spPr>
        <p:txBody>
          <a:bodyPr/>
          <a:lstStyle/>
          <a:p>
            <a:r>
              <a:rPr lang="zh-CN" altLang="en-US" dirty="0" smtClean="0"/>
              <a:t>八国联军侵华</a:t>
            </a:r>
            <a:endParaRPr lang="zh-CN" altLang="en-US" dirty="0"/>
          </a:p>
        </p:txBody>
      </p:sp>
      <p:sp>
        <p:nvSpPr>
          <p:cNvPr id="3" name="文本占位符 2"/>
          <p:cNvSpPr>
            <a:spLocks noGrp="1"/>
          </p:cNvSpPr>
          <p:nvPr>
            <p:ph type="body" idx="1"/>
          </p:nvPr>
        </p:nvSpPr>
        <p:spPr>
          <a:xfrm>
            <a:off x="467544" y="3934238"/>
            <a:ext cx="8352928" cy="1224136"/>
          </a:xfrm>
        </p:spPr>
        <p:txBody>
          <a:bodyPr>
            <a:noAutofit/>
          </a:bodyPr>
          <a:lstStyle/>
          <a:p>
            <a:pPr>
              <a:spcBef>
                <a:spcPts val="0"/>
              </a:spcBef>
            </a:pPr>
            <a:r>
              <a:rPr lang="zh-CN" altLang="en-US" sz="1800" b="1" dirty="0">
                <a:latin typeface="华文隶书" panose="02010800040101010101" pitchFamily="2" charset="-122"/>
                <a:ea typeface="华文隶书" panose="02010800040101010101" pitchFamily="2" charset="-122"/>
              </a:rPr>
              <a:t>        “我们永远不会忘记，中国是在首都北京被八国联军占领的奇耻大辱中进入二十世纪的。</a:t>
            </a:r>
            <a:r>
              <a:rPr lang="zh-CN" altLang="en-US" sz="1800" b="1" dirty="0" smtClean="0">
                <a:latin typeface="华文隶书" panose="02010800040101010101" pitchFamily="2" charset="-122"/>
                <a:ea typeface="华文隶书" panose="02010800040101010101" pitchFamily="2" charset="-122"/>
              </a:rPr>
              <a:t>”</a:t>
            </a:r>
            <a:endParaRPr lang="en-US" altLang="zh-CN" sz="1800" b="1" dirty="0" smtClean="0">
              <a:latin typeface="华文隶书" panose="02010800040101010101" pitchFamily="2" charset="-122"/>
              <a:ea typeface="华文隶书" panose="02010800040101010101" pitchFamily="2" charset="-122"/>
            </a:endParaRPr>
          </a:p>
          <a:p>
            <a:pPr>
              <a:spcBef>
                <a:spcPts val="0"/>
              </a:spcBef>
            </a:pPr>
            <a:r>
              <a:rPr lang="en-US" altLang="zh-CN" sz="1800" b="1" dirty="0">
                <a:latin typeface="华文隶书" panose="02010800040101010101" pitchFamily="2" charset="-122"/>
                <a:ea typeface="华文隶书" panose="02010800040101010101" pitchFamily="2" charset="-122"/>
              </a:rPr>
              <a:t> </a:t>
            </a:r>
            <a:r>
              <a:rPr lang="en-US" altLang="zh-CN" sz="1800" b="1" dirty="0" smtClean="0">
                <a:latin typeface="华文隶书" panose="02010800040101010101" pitchFamily="2" charset="-122"/>
                <a:ea typeface="华文隶书" panose="02010800040101010101" pitchFamily="2" charset="-122"/>
              </a:rPr>
              <a:t>                                                                   ——《</a:t>
            </a:r>
            <a:r>
              <a:rPr lang="zh-CN" altLang="en-US" sz="1800" b="1" dirty="0">
                <a:latin typeface="华文隶书" panose="02010800040101010101" pitchFamily="2" charset="-122"/>
                <a:ea typeface="华文隶书" panose="02010800040101010101" pitchFamily="2" charset="-122"/>
              </a:rPr>
              <a:t>血溅京津</a:t>
            </a:r>
            <a:r>
              <a:rPr lang="en-US" altLang="zh-CN" sz="1800" b="1" dirty="0">
                <a:latin typeface="华文隶书" panose="02010800040101010101" pitchFamily="2" charset="-122"/>
                <a:ea typeface="华文隶书" panose="02010800040101010101" pitchFamily="2" charset="-122"/>
              </a:rPr>
              <a:t>—</a:t>
            </a:r>
            <a:r>
              <a:rPr lang="zh-CN" altLang="en-US" sz="1800" b="1" dirty="0">
                <a:latin typeface="华文隶书" panose="02010800040101010101" pitchFamily="2" charset="-122"/>
                <a:ea typeface="华文隶书" panose="02010800040101010101" pitchFamily="2" charset="-122"/>
              </a:rPr>
              <a:t>八国联军侵华战争实录</a:t>
            </a:r>
            <a:r>
              <a:rPr lang="en-US" altLang="zh-CN" sz="1800" b="1" dirty="0" smtClean="0">
                <a:latin typeface="华文隶书" panose="02010800040101010101" pitchFamily="2" charset="-122"/>
                <a:ea typeface="华文隶书" panose="02010800040101010101" pitchFamily="2" charset="-122"/>
              </a:rPr>
              <a:t>》</a:t>
            </a:r>
            <a:endParaRPr lang="en-US" altLang="zh-CN" sz="1800" b="1" dirty="0">
              <a:latin typeface="华文隶书" panose="02010800040101010101" pitchFamily="2" charset="-122"/>
              <a:ea typeface="华文隶书" panose="02010800040101010101" pitchFamily="2" charset="-122"/>
            </a:endParaRPr>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文本框 7"/>
          <p:cNvSpPr txBox="1"/>
          <p:nvPr/>
        </p:nvSpPr>
        <p:spPr>
          <a:xfrm>
            <a:off x="275035" y="620316"/>
            <a:ext cx="1933575" cy="1014730"/>
          </a:xfrm>
          <a:prstGeom prst="rect">
            <a:avLst/>
          </a:prstGeom>
          <a:noFill/>
          <a:ln w="9525">
            <a:noFill/>
          </a:ln>
        </p:spPr>
        <p:txBody>
          <a:bodyPr wrap="square" anchor="t">
            <a:spAutoFit/>
          </a:bodyPr>
          <a:lstStyle/>
          <a:p>
            <a:pPr>
              <a:lnSpc>
                <a:spcPct val="150000"/>
              </a:lnSpc>
            </a:pPr>
            <a:r>
              <a:rPr lang="en-US" altLang="zh-CN" sz="4000" b="1">
                <a:latin typeface="黑体" panose="02010609060101010101" pitchFamily="49" charset="-122"/>
                <a:ea typeface="黑体" panose="02010609060101010101" pitchFamily="49" charset="-122"/>
              </a:rPr>
              <a:t>1.</a:t>
            </a:r>
            <a:r>
              <a:rPr lang="zh-CN" altLang="en-US" sz="4000" b="1">
                <a:latin typeface="黑体" panose="02010609060101010101" pitchFamily="49" charset="-122"/>
                <a:ea typeface="黑体" panose="02010609060101010101" pitchFamily="49" charset="-122"/>
              </a:rPr>
              <a:t>原因：</a:t>
            </a:r>
          </a:p>
        </p:txBody>
      </p:sp>
      <p:sp>
        <p:nvSpPr>
          <p:cNvPr id="26626" name="文本框 3"/>
          <p:cNvSpPr txBox="1"/>
          <p:nvPr/>
        </p:nvSpPr>
        <p:spPr>
          <a:xfrm>
            <a:off x="274955" y="228600"/>
            <a:ext cx="4956175" cy="706755"/>
          </a:xfrm>
          <a:prstGeom prst="rect">
            <a:avLst/>
          </a:prstGeom>
          <a:noFill/>
          <a:ln w="9525">
            <a:noFill/>
          </a:ln>
        </p:spPr>
        <p:txBody>
          <a:bodyPr wrap="square" anchor="t">
            <a:spAutoFit/>
          </a:bodyPr>
          <a:lstStyle/>
          <a:p>
            <a:r>
              <a:rPr lang="zh-CN" altLang="en-US" sz="4000" b="1" dirty="0">
                <a:latin typeface="黑体" panose="02010609060101010101" pitchFamily="49" charset="-122"/>
                <a:ea typeface="黑体" panose="02010609060101010101" pitchFamily="49" charset="-122"/>
              </a:rPr>
              <a:t>八国联军侵华</a:t>
            </a:r>
            <a:endParaRPr lang="zh-CN" altLang="en-US" sz="4000" b="1" dirty="0">
              <a:solidFill>
                <a:srgbClr val="262626"/>
              </a:solidFill>
              <a:latin typeface="黑体" panose="02010609060101010101" pitchFamily="49" charset="-122"/>
              <a:ea typeface="黑体" panose="02010609060101010101" pitchFamily="49" charset="-122"/>
            </a:endParaRPr>
          </a:p>
        </p:txBody>
      </p:sp>
      <p:cxnSp>
        <p:nvCxnSpPr>
          <p:cNvPr id="4" name="直接连接符 3"/>
          <p:cNvCxnSpPr/>
          <p:nvPr/>
        </p:nvCxnSpPr>
        <p:spPr>
          <a:xfrm>
            <a:off x="275035" y="235744"/>
            <a:ext cx="0" cy="377429"/>
          </a:xfrm>
          <a:prstGeom prst="line">
            <a:avLst/>
          </a:prstGeom>
          <a:ln w="76200">
            <a:solidFill>
              <a:srgbClr val="1C4885"/>
            </a:solidFill>
          </a:ln>
        </p:spPr>
        <p:style>
          <a:lnRef idx="1">
            <a:schemeClr val="accent1"/>
          </a:lnRef>
          <a:fillRef idx="0">
            <a:schemeClr val="accent1"/>
          </a:fillRef>
          <a:effectRef idx="0">
            <a:schemeClr val="accent1"/>
          </a:effectRef>
          <a:fontRef idx="minor">
            <a:schemeClr val="tx1"/>
          </a:fontRef>
        </p:style>
      </p:cxnSp>
      <p:sp>
        <p:nvSpPr>
          <p:cNvPr id="26628" name="文本框 6"/>
          <p:cNvSpPr txBox="1"/>
          <p:nvPr/>
        </p:nvSpPr>
        <p:spPr>
          <a:xfrm>
            <a:off x="274955" y="1857375"/>
            <a:ext cx="7994015" cy="2399665"/>
          </a:xfrm>
          <a:prstGeom prst="rect">
            <a:avLst/>
          </a:prstGeom>
          <a:noFill/>
          <a:ln w="9525">
            <a:noFill/>
          </a:ln>
        </p:spPr>
        <p:txBody>
          <a:bodyPr wrap="square" anchor="t">
            <a:spAutoFit/>
          </a:bodyPr>
          <a:lstStyle/>
          <a:p>
            <a:pPr algn="just">
              <a:lnSpc>
                <a:spcPct val="125000"/>
              </a:lnSpc>
            </a:pPr>
            <a:r>
              <a:rPr lang="zh-CN" altLang="zh-CN" sz="4000">
                <a:latin typeface="黑体" panose="02010609060101010101" pitchFamily="49" charset="-122"/>
                <a:ea typeface="黑体" panose="02010609060101010101" pitchFamily="49" charset="-122"/>
              </a:rPr>
              <a:t>(1)根本原因：列强完成第二次工业革命，要求瓜分中国。</a:t>
            </a:r>
          </a:p>
          <a:p>
            <a:pPr algn="just">
              <a:lnSpc>
                <a:spcPct val="125000"/>
              </a:lnSpc>
            </a:pPr>
            <a:r>
              <a:rPr lang="zh-CN" altLang="zh-CN" sz="4000">
                <a:latin typeface="黑体" panose="02010609060101010101" pitchFamily="49" charset="-122"/>
                <a:ea typeface="黑体" panose="02010609060101010101" pitchFamily="49" charset="-122"/>
              </a:rPr>
              <a:t>(2)直接原因：镇压义和团运动。</a:t>
            </a:r>
          </a:p>
        </p:txBody>
      </p:sp>
    </p:spTree>
  </p:cSld>
  <p:clrMapOvr>
    <a:masterClrMapping/>
  </p:clrMapOvr>
  <p:transition spd="slow">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6"/>
          <p:cNvSpPr txBox="1"/>
          <p:nvPr/>
        </p:nvSpPr>
        <p:spPr>
          <a:xfrm>
            <a:off x="3923928" y="919526"/>
            <a:ext cx="4752528" cy="377024"/>
          </a:xfrm>
          <a:prstGeom prst="rect">
            <a:avLst/>
          </a:prstGeom>
          <a:noFill/>
        </p:spPr>
        <p:txBody>
          <a:bodyPr wrap="square" lIns="68570" tIns="34289" rIns="68570" bIns="34289" rtlCol="0">
            <a:spAutoFit/>
          </a:bodyPr>
          <a:lstStyle/>
          <a:p>
            <a:pPr indent="200025"/>
            <a:endParaRPr lang="zh-CN" altLang="en-US" sz="2000" kern="100" dirty="0">
              <a:solidFill>
                <a:prstClr val="black"/>
              </a:solidFill>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4324447" cy="5143500"/>
          </a:xfrm>
          <a:prstGeom prst="rect">
            <a:avLst/>
          </a:prstGeom>
        </p:spPr>
      </p:pic>
      <p:grpSp>
        <p:nvGrpSpPr>
          <p:cNvPr id="4" name="组合 3"/>
          <p:cNvGrpSpPr/>
          <p:nvPr/>
        </p:nvGrpSpPr>
        <p:grpSpPr>
          <a:xfrm>
            <a:off x="4324447" y="0"/>
            <a:ext cx="4847195" cy="5143499"/>
            <a:chOff x="4324447" y="0"/>
            <a:chExt cx="4847195" cy="5143499"/>
          </a:xfrm>
        </p:grpSpPr>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24447" y="0"/>
              <a:ext cx="4819553" cy="2566414"/>
            </a:xfrm>
            <a:prstGeom prst="rect">
              <a:avLst/>
            </a:prstGeom>
          </p:spPr>
        </p:pic>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24447" y="2566414"/>
              <a:ext cx="4847195" cy="2577085"/>
            </a:xfrm>
            <a:prstGeom prst="rect">
              <a:avLst/>
            </a:prstGeom>
          </p:spPr>
        </p:pic>
      </p:grpSp>
      <p:grpSp>
        <p:nvGrpSpPr>
          <p:cNvPr id="19" name="组合 18"/>
          <p:cNvGrpSpPr/>
          <p:nvPr/>
        </p:nvGrpSpPr>
        <p:grpSpPr>
          <a:xfrm>
            <a:off x="4324447" y="1"/>
            <a:ext cx="4819553" cy="5112428"/>
            <a:chOff x="4324447" y="1"/>
            <a:chExt cx="4819553" cy="5112428"/>
          </a:xfrm>
        </p:grpSpPr>
        <p:grpSp>
          <p:nvGrpSpPr>
            <p:cNvPr id="17" name="组合 16"/>
            <p:cNvGrpSpPr/>
            <p:nvPr/>
          </p:nvGrpSpPr>
          <p:grpSpPr>
            <a:xfrm>
              <a:off x="4324447" y="1"/>
              <a:ext cx="4819553" cy="5112428"/>
              <a:chOff x="6405816" y="7395"/>
              <a:chExt cx="4819553" cy="5112428"/>
            </a:xfrm>
          </p:grpSpPr>
          <p:sp>
            <p:nvSpPr>
              <p:cNvPr id="10" name="矩形 9"/>
              <p:cNvSpPr/>
              <p:nvPr/>
            </p:nvSpPr>
            <p:spPr>
              <a:xfrm>
                <a:off x="6405816" y="7395"/>
                <a:ext cx="4819553" cy="5112428"/>
              </a:xfrm>
              <a:prstGeom prst="rect">
                <a:avLst/>
              </a:prstGeom>
              <a:solidFill>
                <a:schemeClr val="tx1">
                  <a:lumMod val="85000"/>
                  <a:lumOff val="15000"/>
                  <a:alpha val="35000"/>
                </a:schemeClr>
              </a:solidFill>
              <a:ln w="12700" cap="flat" cmpd="sng" algn="ctr">
                <a:noFill/>
                <a:prstDash val="solid"/>
                <a:miter lim="800000"/>
              </a:ln>
              <a:effectLst>
                <a:outerShdw blurRad="165100" sx="105000" sy="105000" algn="ctr" rotWithShape="0">
                  <a:prstClr val="black">
                    <a:alpha val="40000"/>
                  </a:prstClr>
                </a:outerShdw>
              </a:effectLst>
            </p:spPr>
            <p:txBody>
              <a:bodyPr rtlCol="0" anchor="ctr"/>
              <a:lstStyle/>
              <a:p>
                <a:pPr algn="ctr" defTabSz="914400"/>
                <a:endParaRPr lang="zh-CN" altLang="en-US" kern="0" dirty="0">
                  <a:solidFill>
                    <a:sysClr val="window" lastClr="FFFFFF"/>
                  </a:solidFill>
                  <a:latin typeface="等线" panose="02010600030101010101" charset="-122"/>
                  <a:ea typeface="等线" panose="02010600030101010101" charset="-122"/>
                </a:endParaRPr>
              </a:p>
            </p:txBody>
          </p:sp>
          <p:cxnSp>
            <p:nvCxnSpPr>
              <p:cNvPr id="13" name="直接连接符 12"/>
              <p:cNvCxnSpPr/>
              <p:nvPr/>
            </p:nvCxnSpPr>
            <p:spPr>
              <a:xfrm>
                <a:off x="6672875" y="1205881"/>
                <a:ext cx="4084950" cy="0"/>
              </a:xfrm>
              <a:prstGeom prst="line">
                <a:avLst/>
              </a:prstGeom>
              <a:noFill/>
              <a:ln w="38100" cap="flat" cmpd="thickThin" algn="ctr">
                <a:solidFill>
                  <a:srgbClr val="FFC000"/>
                </a:solidFill>
                <a:prstDash val="solid"/>
                <a:miter lim="800000"/>
              </a:ln>
              <a:effectLst/>
            </p:spPr>
          </p:cxnSp>
          <p:sp>
            <p:nvSpPr>
              <p:cNvPr id="15" name="文本框 12"/>
              <p:cNvSpPr txBox="1"/>
              <p:nvPr/>
            </p:nvSpPr>
            <p:spPr>
              <a:xfrm>
                <a:off x="7223042" y="375687"/>
                <a:ext cx="2643994" cy="830997"/>
              </a:xfrm>
              <a:prstGeom prst="rect">
                <a:avLst/>
              </a:prstGeom>
              <a:noFill/>
            </p:spPr>
            <p:txBody>
              <a:bodyPr wrap="square" rtlCol="0">
                <a:spAutoFit/>
              </a:bodyPr>
              <a:lstStyle/>
              <a:p>
                <a:pPr algn="ctr" defTabSz="914400"/>
                <a:r>
                  <a:rPr lang="zh-CN" altLang="en-US" sz="2400" b="1" kern="0" dirty="0">
                    <a:solidFill>
                      <a:schemeClr val="bg1"/>
                    </a:solidFill>
                    <a:latin typeface="微软雅黑" panose="020B0503020204020204" pitchFamily="34" charset="-122"/>
                    <a:ea typeface="微软雅黑" panose="020B0503020204020204" pitchFamily="34" charset="-122"/>
                  </a:rPr>
                  <a:t>八国联军侵华战争（</a:t>
                </a:r>
                <a:r>
                  <a:rPr lang="en-US" altLang="zh-CN" sz="2400" b="1" kern="0" dirty="0">
                    <a:solidFill>
                      <a:schemeClr val="bg1"/>
                    </a:solidFill>
                    <a:latin typeface="微软雅黑" panose="020B0503020204020204" pitchFamily="34" charset="-122"/>
                    <a:ea typeface="微软雅黑" panose="020B0503020204020204" pitchFamily="34" charset="-122"/>
                  </a:rPr>
                  <a:t>1900-1901</a:t>
                </a:r>
                <a:r>
                  <a:rPr lang="zh-CN" altLang="en-US" sz="2400" b="1" kern="0" dirty="0" smtClean="0">
                    <a:solidFill>
                      <a:schemeClr val="bg1"/>
                    </a:solidFill>
                    <a:latin typeface="微软雅黑" panose="020B0503020204020204" pitchFamily="34" charset="-122"/>
                    <a:ea typeface="微软雅黑" panose="020B0503020204020204" pitchFamily="34" charset="-122"/>
                  </a:rPr>
                  <a:t>）</a:t>
                </a:r>
                <a:endParaRPr lang="zh-CN" altLang="en-US" sz="2400" b="1" kern="0" dirty="0">
                  <a:solidFill>
                    <a:schemeClr val="bg1"/>
                  </a:solidFill>
                  <a:latin typeface="微软雅黑" panose="020B0503020204020204" pitchFamily="34" charset="-122"/>
                  <a:ea typeface="微软雅黑" panose="020B0503020204020204" pitchFamily="34" charset="-122"/>
                </a:endParaRPr>
              </a:p>
            </p:txBody>
          </p:sp>
        </p:grpSp>
        <p:sp>
          <p:nvSpPr>
            <p:cNvPr id="2" name="矩形 1"/>
            <p:cNvSpPr/>
            <p:nvPr/>
          </p:nvSpPr>
          <p:spPr>
            <a:xfrm>
              <a:off x="5702714" y="1259449"/>
              <a:ext cx="1415772" cy="461665"/>
            </a:xfrm>
            <a:prstGeom prst="rect">
              <a:avLst/>
            </a:prstGeom>
          </p:spPr>
          <p:txBody>
            <a:bodyPr wrap="none">
              <a:spAutoFit/>
            </a:bodyPr>
            <a:lstStyle/>
            <a:p>
              <a:pPr algn="ctr" defTabSz="914400"/>
              <a:r>
                <a:rPr lang="zh-CN" altLang="en-US" sz="2400" b="1" kern="0" dirty="0">
                  <a:solidFill>
                    <a:schemeClr val="bg1"/>
                  </a:solidFill>
                  <a:latin typeface="微软雅黑" panose="020B0503020204020204" pitchFamily="34" charset="-122"/>
                  <a:ea typeface="微软雅黑" panose="020B0503020204020204" pitchFamily="34" charset="-122"/>
                </a:rPr>
                <a:t>战争过程</a:t>
              </a:r>
            </a:p>
          </p:txBody>
        </p:sp>
      </p:grpSp>
      <p:sp>
        <p:nvSpPr>
          <p:cNvPr id="8" name="矩形 7"/>
          <p:cNvSpPr/>
          <p:nvPr/>
        </p:nvSpPr>
        <p:spPr>
          <a:xfrm>
            <a:off x="5345415" y="1635646"/>
            <a:ext cx="2236510" cy="830997"/>
          </a:xfrm>
          <a:prstGeom prst="rect">
            <a:avLst/>
          </a:prstGeom>
        </p:spPr>
        <p:txBody>
          <a:bodyPr wrap="none">
            <a:spAutoFit/>
          </a:bodyPr>
          <a:lstStyle/>
          <a:p>
            <a:pPr lvl="0" algn="ctr" defTabSz="914400">
              <a:lnSpc>
                <a:spcPct val="150000"/>
              </a:lnSpc>
            </a:pPr>
            <a:r>
              <a:rPr lang="zh-CN" altLang="en-US" sz="3200" b="1" kern="0" dirty="0">
                <a:solidFill>
                  <a:srgbClr val="FFC000"/>
                </a:solidFill>
                <a:latin typeface="等线" panose="02010600030101010101" charset="-122"/>
                <a:ea typeface="等线" panose="02010600030101010101" charset="-122"/>
              </a:rPr>
              <a:t>大沽口登陆</a:t>
            </a:r>
          </a:p>
        </p:txBody>
      </p:sp>
      <p:sp>
        <p:nvSpPr>
          <p:cNvPr id="11" name="矩形 10"/>
          <p:cNvSpPr/>
          <p:nvPr/>
        </p:nvSpPr>
        <p:spPr>
          <a:xfrm>
            <a:off x="5578337" y="3000200"/>
            <a:ext cx="1826141" cy="830997"/>
          </a:xfrm>
          <a:prstGeom prst="rect">
            <a:avLst/>
          </a:prstGeom>
        </p:spPr>
        <p:txBody>
          <a:bodyPr wrap="none">
            <a:spAutoFit/>
          </a:bodyPr>
          <a:lstStyle/>
          <a:p>
            <a:pPr lvl="0" algn="ctr" defTabSz="914400">
              <a:lnSpc>
                <a:spcPct val="150000"/>
              </a:lnSpc>
            </a:pPr>
            <a:r>
              <a:rPr lang="zh-CN" altLang="en-US" sz="3200" b="1" kern="0" dirty="0">
                <a:solidFill>
                  <a:srgbClr val="FFC000"/>
                </a:solidFill>
                <a:latin typeface="等线" panose="02010600030101010101" charset="-122"/>
                <a:ea typeface="等线" panose="02010600030101010101" charset="-122"/>
              </a:rPr>
              <a:t>廊坊阻击</a:t>
            </a:r>
            <a:endParaRPr lang="en-US" altLang="zh-CN" sz="3200" b="1" kern="0" dirty="0">
              <a:solidFill>
                <a:srgbClr val="FFC000"/>
              </a:solidFill>
              <a:latin typeface="等线" panose="02010600030101010101" charset="-122"/>
              <a:ea typeface="等线" panose="02010600030101010101" charset="-122"/>
            </a:endParaRPr>
          </a:p>
        </p:txBody>
      </p:sp>
      <p:sp>
        <p:nvSpPr>
          <p:cNvPr id="16" name="矩形 15"/>
          <p:cNvSpPr/>
          <p:nvPr/>
        </p:nvSpPr>
        <p:spPr>
          <a:xfrm>
            <a:off x="5578337" y="2323640"/>
            <a:ext cx="1826141" cy="830997"/>
          </a:xfrm>
          <a:prstGeom prst="rect">
            <a:avLst/>
          </a:prstGeom>
        </p:spPr>
        <p:txBody>
          <a:bodyPr wrap="none">
            <a:spAutoFit/>
          </a:bodyPr>
          <a:lstStyle/>
          <a:p>
            <a:pPr lvl="0" algn="ctr" defTabSz="914400">
              <a:lnSpc>
                <a:spcPct val="150000"/>
              </a:lnSpc>
            </a:pPr>
            <a:r>
              <a:rPr lang="zh-CN" altLang="en-US" sz="3200" b="1" kern="0" dirty="0">
                <a:solidFill>
                  <a:srgbClr val="FFC000"/>
                </a:solidFill>
                <a:latin typeface="等线" panose="02010600030101010101" charset="-122"/>
                <a:ea typeface="等线" panose="02010600030101010101" charset="-122"/>
              </a:rPr>
              <a:t>天津陷落</a:t>
            </a:r>
          </a:p>
        </p:txBody>
      </p:sp>
      <p:sp>
        <p:nvSpPr>
          <p:cNvPr id="18" name="文本框 9"/>
          <p:cNvSpPr txBox="1"/>
          <p:nvPr/>
        </p:nvSpPr>
        <p:spPr>
          <a:xfrm>
            <a:off x="5266743" y="3651870"/>
            <a:ext cx="2449326" cy="755913"/>
          </a:xfrm>
          <a:prstGeom prst="rect">
            <a:avLst/>
          </a:prstGeom>
          <a:noFill/>
        </p:spPr>
        <p:txBody>
          <a:bodyPr wrap="square" rtlCol="0">
            <a:spAutoFit/>
          </a:bodyPr>
          <a:lstStyle/>
          <a:p>
            <a:pPr algn="ctr" defTabSz="914400">
              <a:lnSpc>
                <a:spcPct val="150000"/>
              </a:lnSpc>
            </a:pPr>
            <a:r>
              <a:rPr lang="zh-CN" altLang="en-US" sz="3200" b="1" kern="0" dirty="0" smtClean="0">
                <a:solidFill>
                  <a:srgbClr val="FFC000"/>
                </a:solidFill>
                <a:latin typeface="等线" panose="02010600030101010101" charset="-122"/>
                <a:ea typeface="等线" panose="02010600030101010101" charset="-122"/>
              </a:rPr>
              <a:t>攻陷北京</a:t>
            </a:r>
            <a:endParaRPr lang="zh-CN" altLang="en-US" sz="3200" b="1" kern="0" dirty="0">
              <a:solidFill>
                <a:srgbClr val="FFC000"/>
              </a:solidFill>
              <a:latin typeface="等线" panose="02010600030101010101" charset="-122"/>
              <a:ea typeface="等线" panose="02010600030101010101" charset="-122"/>
            </a:endParaRPr>
          </a:p>
        </p:txBody>
      </p:sp>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nodePh="1">
                                  <p:stCondLst>
                                    <p:cond delay="0"/>
                                  </p:stCondLst>
                                  <p:endCondLst>
                                    <p:cond evt="begin" delay="0">
                                      <p:tn val="5"/>
                                    </p:cond>
                                  </p:endCondLst>
                                  <p:childTnLst>
                                    <p:set>
                                      <p:cBhvr>
                                        <p:cTn id="6" dur="1" fill="hold">
                                          <p:stCondLst>
                                            <p:cond delay="0"/>
                                          </p:stCondLst>
                                        </p:cTn>
                                        <p:tgtEl>
                                          <p:spTgt spid="14"/>
                                        </p:tgtEl>
                                        <p:attrNameLst>
                                          <p:attrName>style.visibility</p:attrName>
                                        </p:attrNameLst>
                                      </p:cBhvr>
                                      <p:to>
                                        <p:strVal val="visible"/>
                                      </p:to>
                                    </p:set>
                                    <p:animEffect transition="in" filter="wipe(up)">
                                      <p:cBhvr>
                                        <p:cTn id="7" dur="75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500" fill="hold"/>
                                        <p:tgtEl>
                                          <p:spTgt spid="8"/>
                                        </p:tgtEl>
                                        <p:attrNameLst>
                                          <p:attrName>ppt_x</p:attrName>
                                        </p:attrNameLst>
                                      </p:cBhvr>
                                      <p:tavLst>
                                        <p:tav tm="0">
                                          <p:val>
                                            <p:strVal val="#ppt_x"/>
                                          </p:val>
                                        </p:tav>
                                        <p:tav tm="100000">
                                          <p:val>
                                            <p:strVal val="#ppt_x"/>
                                          </p:val>
                                        </p:tav>
                                      </p:tavLst>
                                    </p:anim>
                                    <p:anim calcmode="lin" valueType="num">
                                      <p:cBhvr additive="base">
                                        <p:cTn id="13"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16"/>
                                        </p:tgtEl>
                                        <p:attrNameLst>
                                          <p:attrName>style.visibility</p:attrName>
                                        </p:attrNameLst>
                                      </p:cBhvr>
                                      <p:to>
                                        <p:strVal val="visible"/>
                                      </p:to>
                                    </p:set>
                                    <p:anim calcmode="lin" valueType="num">
                                      <p:cBhvr additive="base">
                                        <p:cTn id="18" dur="500" fill="hold"/>
                                        <p:tgtEl>
                                          <p:spTgt spid="16"/>
                                        </p:tgtEl>
                                        <p:attrNameLst>
                                          <p:attrName>ppt_x</p:attrName>
                                        </p:attrNameLst>
                                      </p:cBhvr>
                                      <p:tavLst>
                                        <p:tav tm="0">
                                          <p:val>
                                            <p:strVal val="#ppt_x"/>
                                          </p:val>
                                        </p:tav>
                                        <p:tav tm="100000">
                                          <p:val>
                                            <p:strVal val="#ppt_x"/>
                                          </p:val>
                                        </p:tav>
                                      </p:tavLst>
                                    </p:anim>
                                    <p:anim calcmode="lin" valueType="num">
                                      <p:cBhvr additive="base">
                                        <p:cTn id="19"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11"/>
                                        </p:tgtEl>
                                        <p:attrNameLst>
                                          <p:attrName>style.visibility</p:attrName>
                                        </p:attrNameLst>
                                      </p:cBhvr>
                                      <p:to>
                                        <p:strVal val="visible"/>
                                      </p:to>
                                    </p:set>
                                    <p:anim calcmode="lin" valueType="num">
                                      <p:cBhvr additive="base">
                                        <p:cTn id="24" dur="500" fill="hold"/>
                                        <p:tgtEl>
                                          <p:spTgt spid="11"/>
                                        </p:tgtEl>
                                        <p:attrNameLst>
                                          <p:attrName>ppt_x</p:attrName>
                                        </p:attrNameLst>
                                      </p:cBhvr>
                                      <p:tavLst>
                                        <p:tav tm="0">
                                          <p:val>
                                            <p:strVal val="#ppt_x"/>
                                          </p:val>
                                        </p:tav>
                                        <p:tav tm="100000">
                                          <p:val>
                                            <p:strVal val="#ppt_x"/>
                                          </p:val>
                                        </p:tav>
                                      </p:tavLst>
                                    </p:anim>
                                    <p:anim calcmode="lin" valueType="num">
                                      <p:cBhvr additive="base">
                                        <p:cTn id="25"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18"/>
                                        </p:tgtEl>
                                        <p:attrNameLst>
                                          <p:attrName>style.visibility</p:attrName>
                                        </p:attrNameLst>
                                      </p:cBhvr>
                                      <p:to>
                                        <p:strVal val="visible"/>
                                      </p:to>
                                    </p:set>
                                    <p:anim calcmode="lin" valueType="num">
                                      <p:cBhvr additive="base">
                                        <p:cTn id="30" dur="500" fill="hold"/>
                                        <p:tgtEl>
                                          <p:spTgt spid="18"/>
                                        </p:tgtEl>
                                        <p:attrNameLst>
                                          <p:attrName>ppt_x</p:attrName>
                                        </p:attrNameLst>
                                      </p:cBhvr>
                                      <p:tavLst>
                                        <p:tav tm="0">
                                          <p:val>
                                            <p:strVal val="#ppt_x"/>
                                          </p:val>
                                        </p:tav>
                                        <p:tav tm="100000">
                                          <p:val>
                                            <p:strVal val="#ppt_x"/>
                                          </p:val>
                                        </p:tav>
                                      </p:tavLst>
                                    </p:anim>
                                    <p:anim calcmode="lin" valueType="num">
                                      <p:cBhvr additive="base">
                                        <p:cTn id="31"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8" grpId="0"/>
      <p:bldP spid="11" grpId="0"/>
      <p:bldP spid="16" grpId="0"/>
      <p:bldP spid="1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1869" y="772832"/>
            <a:ext cx="9177188" cy="197411"/>
            <a:chOff x="-15826" y="1030443"/>
            <a:chExt cx="12236251" cy="263214"/>
          </a:xfrm>
        </p:grpSpPr>
        <p:sp>
          <p:nvSpPr>
            <p:cNvPr id="3" name="箭头: 下 19"/>
            <p:cNvSpPr/>
            <p:nvPr/>
          </p:nvSpPr>
          <p:spPr>
            <a:xfrm rot="16200000">
              <a:off x="10180" y="1004437"/>
              <a:ext cx="263213" cy="315226"/>
            </a:xfrm>
            <a:prstGeom prst="downArrow">
              <a:avLst/>
            </a:prstGeom>
            <a:solidFill>
              <a:srgbClr val="B92E32"/>
            </a:solidFill>
            <a:ln w="28575">
              <a:solidFill>
                <a:srgbClr val="B92E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箭头: 下 20"/>
            <p:cNvSpPr/>
            <p:nvPr/>
          </p:nvSpPr>
          <p:spPr>
            <a:xfrm rot="16200000">
              <a:off x="11931205" y="1004438"/>
              <a:ext cx="263213" cy="315226"/>
            </a:xfrm>
            <a:prstGeom prst="downArrow">
              <a:avLst/>
            </a:prstGeom>
            <a:solidFill>
              <a:srgbClr val="B92E32"/>
            </a:solidFill>
            <a:ln w="28575">
              <a:solidFill>
                <a:srgbClr val="B92E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 name="直接连接符 4"/>
            <p:cNvCxnSpPr/>
            <p:nvPr/>
          </p:nvCxnSpPr>
          <p:spPr>
            <a:xfrm>
              <a:off x="0" y="1162050"/>
              <a:ext cx="12192000"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grpSp>
      <p:pic>
        <p:nvPicPr>
          <p:cNvPr id="44036" name="Picture 4" descr="https://p0.ssl.qhimg.com/t01f2527a4c6c29bd19.jpg"/>
          <p:cNvPicPr>
            <a:picLocks noChangeAspect="1" noChangeArrowheads="1"/>
          </p:cNvPicPr>
          <p:nvPr/>
        </p:nvPicPr>
        <p:blipFill>
          <a:blip r:embed="rId2" cstate="print"/>
          <a:srcRect t="9697" r="11011" b="6973"/>
          <a:stretch>
            <a:fillRect/>
          </a:stretch>
        </p:blipFill>
        <p:spPr bwMode="auto">
          <a:xfrm>
            <a:off x="154112" y="1017141"/>
            <a:ext cx="4325421" cy="3965825"/>
          </a:xfrm>
          <a:prstGeom prst="rect">
            <a:avLst/>
          </a:prstGeom>
          <a:noFill/>
        </p:spPr>
      </p:pic>
      <p:sp>
        <p:nvSpPr>
          <p:cNvPr id="8" name="TextBox 7"/>
          <p:cNvSpPr txBox="1"/>
          <p:nvPr/>
        </p:nvSpPr>
        <p:spPr>
          <a:xfrm>
            <a:off x="4664467" y="1200478"/>
            <a:ext cx="4263776" cy="3631763"/>
          </a:xfrm>
          <a:prstGeom prst="rect">
            <a:avLst/>
          </a:prstGeom>
          <a:noFill/>
        </p:spPr>
        <p:txBody>
          <a:bodyPr wrap="square" rtlCol="0">
            <a:spAutoFit/>
          </a:bodyPr>
          <a:lstStyle/>
          <a:p>
            <a:pPr indent="457200" eaLnBrk="0" hangingPunct="0">
              <a:spcBef>
                <a:spcPct val="50000"/>
              </a:spcBef>
            </a:pPr>
            <a:r>
              <a:rPr lang="zh-CN" altLang="en-US" sz="2000" dirty="0">
                <a:latin typeface="华文楷体" panose="02010600040101010101" pitchFamily="2" charset="-122"/>
                <a:ea typeface="华文楷体" panose="02010600040101010101" pitchFamily="2" charset="-122"/>
              </a:rPr>
              <a:t>英国人记载说：“北京成了真正的坟场，到处都是死人，无人掩埋他们，任凭野狗去啃食躺着的尸体。”</a:t>
            </a:r>
            <a:endParaRPr lang="en-US" altLang="zh-CN" sz="2000" dirty="0">
              <a:latin typeface="华文楷体" panose="02010600040101010101" pitchFamily="2" charset="-122"/>
              <a:ea typeface="华文楷体" panose="02010600040101010101" pitchFamily="2" charset="-122"/>
            </a:endParaRPr>
          </a:p>
          <a:p>
            <a:pPr indent="457200" eaLnBrk="0" hangingPunct="0">
              <a:spcBef>
                <a:spcPct val="50000"/>
              </a:spcBef>
            </a:pPr>
            <a:r>
              <a:rPr lang="en-US" altLang="zh-CN" sz="2000" dirty="0">
                <a:latin typeface="华文楷体" panose="02010600040101010101" pitchFamily="2" charset="-122"/>
                <a:ea typeface="华文楷体" panose="02010600040101010101" pitchFamily="2" charset="-122"/>
              </a:rPr>
              <a:t>《</a:t>
            </a:r>
            <a:r>
              <a:rPr lang="zh-CN" altLang="en-US" sz="2000" dirty="0">
                <a:latin typeface="华文楷体" panose="02010600040101010101" pitchFamily="2" charset="-122"/>
                <a:ea typeface="华文楷体" panose="02010600040101010101" pitchFamily="2" charset="-122"/>
              </a:rPr>
              <a:t>庚子大事记</a:t>
            </a:r>
            <a:r>
              <a:rPr lang="en-US" altLang="zh-CN" sz="2000" dirty="0">
                <a:latin typeface="华文楷体" panose="02010600040101010101" pitchFamily="2" charset="-122"/>
                <a:ea typeface="华文楷体" panose="02010600040101010101" pitchFamily="2" charset="-122"/>
              </a:rPr>
              <a:t>》</a:t>
            </a:r>
            <a:r>
              <a:rPr lang="zh-CN" altLang="en-US" sz="2000" dirty="0">
                <a:latin typeface="华文楷体" panose="02010600040101010101" pitchFamily="2" charset="-122"/>
                <a:ea typeface="华文楷体" panose="02010600040101010101" pitchFamily="2" charset="-122"/>
              </a:rPr>
              <a:t>七月二十一日记载：“皇城之内，杀戮更惨，逢人即发枪毙之，常有十数人一户者，拉出以连环枪杀之。以致横尸满地，弃物塞途，人皆踏尸而行。皇城以外地区的情况亦皆如此。于是，城里居民百家之中，所全不过十室，街巷尸首堆积如山。”</a:t>
            </a:r>
          </a:p>
        </p:txBody>
      </p:sp>
      <p:sp>
        <p:nvSpPr>
          <p:cNvPr id="9" name="TextBox 8"/>
          <p:cNvSpPr txBox="1"/>
          <p:nvPr/>
        </p:nvSpPr>
        <p:spPr>
          <a:xfrm>
            <a:off x="2722614" y="164387"/>
            <a:ext cx="3709018" cy="584775"/>
          </a:xfrm>
          <a:prstGeom prst="rect">
            <a:avLst/>
          </a:prstGeom>
          <a:noFill/>
        </p:spPr>
        <p:txBody>
          <a:bodyPr wrap="square" rtlCol="0">
            <a:spAutoFit/>
          </a:bodyPr>
          <a:lstStyle/>
          <a:p>
            <a:r>
              <a:rPr lang="zh-CN" altLang="en-US" sz="3200" dirty="0">
                <a:latin typeface="华文新魏" panose="02010800040101010101" pitchFamily="2" charset="-122"/>
                <a:ea typeface="华文新魏" panose="02010800040101010101" pitchFamily="2" charset="-122"/>
              </a:rPr>
              <a:t>烧杀抢掠  罪恶滔天</a:t>
            </a:r>
          </a:p>
        </p:txBody>
      </p:sp>
    </p:spTree>
  </p:cSld>
  <p:clrMapOvr>
    <a:masterClrMapping/>
  </p:clrMapOvr>
  <p:transition spd="slow">
    <p:wipe dir="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37" name="Text Box 29"/>
          <p:cNvSpPr txBox="1">
            <a:spLocks noChangeArrowheads="1"/>
          </p:cNvSpPr>
          <p:nvPr/>
        </p:nvSpPr>
        <p:spPr bwMode="auto">
          <a:xfrm>
            <a:off x="1671638" y="3406386"/>
            <a:ext cx="18473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26" tIns="45713" rIns="91426" bIns="45713">
            <a:spAutoFit/>
          </a:bodyPr>
          <a:lstStyle/>
          <a:p>
            <a:endParaRPr lang="zh-CN" altLang="zh-CN" sz="2400" b="1">
              <a:solidFill>
                <a:srgbClr val="3333FF"/>
              </a:solidFill>
            </a:endParaRPr>
          </a:p>
        </p:txBody>
      </p:sp>
      <p:grpSp>
        <p:nvGrpSpPr>
          <p:cNvPr id="2" name="组合 1"/>
          <p:cNvGrpSpPr/>
          <p:nvPr/>
        </p:nvGrpSpPr>
        <p:grpSpPr>
          <a:xfrm>
            <a:off x="35810" y="919104"/>
            <a:ext cx="1871894" cy="2252648"/>
            <a:chOff x="146000" y="915566"/>
            <a:chExt cx="1871894" cy="2252648"/>
          </a:xfrm>
        </p:grpSpPr>
        <p:sp>
          <p:nvSpPr>
            <p:cNvPr id="11" name="矩形 10"/>
            <p:cNvSpPr/>
            <p:nvPr/>
          </p:nvSpPr>
          <p:spPr>
            <a:xfrm>
              <a:off x="146000" y="2798882"/>
              <a:ext cx="1871894" cy="369332"/>
            </a:xfrm>
            <a:prstGeom prst="rect">
              <a:avLst/>
            </a:prstGeom>
          </p:spPr>
          <p:txBody>
            <a:bodyPr wrap="square">
              <a:spAutoFit/>
            </a:bodyPr>
            <a:lstStyle/>
            <a:p>
              <a:r>
                <a:rPr lang="zh-CN" altLang="en-US" b="1" dirty="0">
                  <a:solidFill>
                    <a:prstClr val="black"/>
                  </a:solidFill>
                  <a:latin typeface="华文楷体" panose="02010600040101010101" pitchFamily="2" charset="-122"/>
                  <a:ea typeface="华文楷体" panose="02010600040101010101" pitchFamily="2" charset="-122"/>
                </a:rPr>
                <a:t>邮政大臣</a:t>
              </a:r>
              <a:r>
                <a:rPr lang="zh-CN" altLang="en-US" b="1" dirty="0" smtClean="0">
                  <a:solidFill>
                    <a:prstClr val="black"/>
                  </a:solidFill>
                  <a:latin typeface="华文楷体" panose="02010600040101010101" pitchFamily="2" charset="-122"/>
                  <a:ea typeface="华文楷体" panose="02010600040101010101" pitchFamily="2" charset="-122"/>
                </a:rPr>
                <a:t>盛宣怀</a:t>
              </a:r>
              <a:endParaRPr lang="zh-CN" altLang="en-US" b="1" dirty="0">
                <a:solidFill>
                  <a:prstClr val="black"/>
                </a:solidFill>
                <a:latin typeface="华文楷体" panose="02010600040101010101" pitchFamily="2" charset="-122"/>
                <a:ea typeface="华文楷体" panose="02010600040101010101" pitchFamily="2" charset="-122"/>
              </a:endParaRPr>
            </a:p>
          </p:txBody>
        </p:sp>
        <p:pic>
          <p:nvPicPr>
            <p:cNvPr id="14" name="图片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1160" y="915566"/>
              <a:ext cx="1361575" cy="1856694"/>
            </a:xfrm>
            <a:prstGeom prst="ellipse">
              <a:avLst/>
            </a:prstGeom>
            <a:ln>
              <a:noFill/>
            </a:ln>
            <a:effectLst>
              <a:softEdge rad="112500"/>
            </a:effectLst>
          </p:spPr>
        </p:pic>
      </p:grpSp>
      <p:sp>
        <p:nvSpPr>
          <p:cNvPr id="18" name="矩形 17"/>
          <p:cNvSpPr/>
          <p:nvPr/>
        </p:nvSpPr>
        <p:spPr>
          <a:xfrm>
            <a:off x="1705066" y="211453"/>
            <a:ext cx="6938118" cy="400110"/>
          </a:xfrm>
          <a:prstGeom prst="rect">
            <a:avLst/>
          </a:prstGeom>
        </p:spPr>
        <p:txBody>
          <a:bodyPr wrap="none">
            <a:spAutoFit/>
          </a:bodyPr>
          <a:lstStyle/>
          <a:p>
            <a:r>
              <a:rPr lang="en-US" altLang="zh-CN" sz="2000" b="1" dirty="0">
                <a:solidFill>
                  <a:prstClr val="black"/>
                </a:solidFill>
                <a:latin typeface="微软雅黑" panose="020B0503020204020204" pitchFamily="34" charset="-122"/>
                <a:ea typeface="微软雅黑" panose="020B0503020204020204" pitchFamily="34" charset="-122"/>
              </a:rPr>
              <a:t>1900</a:t>
            </a:r>
            <a:r>
              <a:rPr lang="zh-CN" altLang="en-US" sz="2000" b="1" dirty="0">
                <a:solidFill>
                  <a:prstClr val="black"/>
                </a:solidFill>
                <a:latin typeface="微软雅黑" panose="020B0503020204020204" pitchFamily="34" charset="-122"/>
                <a:ea typeface="微软雅黑" panose="020B0503020204020204" pitchFamily="34" charset="-122"/>
              </a:rPr>
              <a:t>年</a:t>
            </a:r>
            <a:r>
              <a:rPr lang="en-US" altLang="zh-CN" sz="2000" b="1" dirty="0">
                <a:solidFill>
                  <a:prstClr val="black"/>
                </a:solidFill>
                <a:latin typeface="微软雅黑" panose="020B0503020204020204" pitchFamily="34" charset="-122"/>
                <a:ea typeface="微软雅黑" panose="020B0503020204020204" pitchFamily="34" charset="-122"/>
              </a:rPr>
              <a:t>6</a:t>
            </a:r>
            <a:r>
              <a:rPr lang="zh-CN" altLang="en-US" sz="2000" b="1" dirty="0">
                <a:solidFill>
                  <a:prstClr val="black"/>
                </a:solidFill>
                <a:latin typeface="微软雅黑" panose="020B0503020204020204" pitchFamily="34" charset="-122"/>
                <a:ea typeface="微软雅黑" panose="020B0503020204020204" pitchFamily="34" charset="-122"/>
              </a:rPr>
              <a:t>月</a:t>
            </a:r>
            <a:r>
              <a:rPr lang="en-US" altLang="zh-CN" sz="2000" b="1" dirty="0">
                <a:solidFill>
                  <a:prstClr val="black"/>
                </a:solidFill>
                <a:latin typeface="微软雅黑" panose="020B0503020204020204" pitchFamily="34" charset="-122"/>
                <a:ea typeface="微软雅黑" panose="020B0503020204020204" pitchFamily="34" charset="-122"/>
              </a:rPr>
              <a:t>21</a:t>
            </a:r>
            <a:r>
              <a:rPr lang="zh-CN" altLang="en-US" sz="2000" b="1" dirty="0">
                <a:solidFill>
                  <a:prstClr val="black"/>
                </a:solidFill>
                <a:latin typeface="微软雅黑" panose="020B0503020204020204" pitchFamily="34" charset="-122"/>
                <a:ea typeface="微软雅黑" panose="020B0503020204020204" pitchFamily="34" charset="-122"/>
              </a:rPr>
              <a:t>日，清政府以光绪的名义，向十一国同时</a:t>
            </a:r>
            <a:r>
              <a:rPr lang="zh-CN" altLang="en-US" sz="2000" b="1" dirty="0" smtClean="0">
                <a:solidFill>
                  <a:prstClr val="black"/>
                </a:solidFill>
                <a:latin typeface="微软雅黑" panose="020B0503020204020204" pitchFamily="34" charset="-122"/>
                <a:ea typeface="微软雅黑" panose="020B0503020204020204" pitchFamily="34" charset="-122"/>
              </a:rPr>
              <a:t>宣战</a:t>
            </a:r>
            <a:endParaRPr lang="zh-CN" altLang="en-US" sz="2000" b="1" dirty="0">
              <a:solidFill>
                <a:prstClr val="black"/>
              </a:solidFill>
              <a:latin typeface="微软雅黑" panose="020B0503020204020204" pitchFamily="34" charset="-122"/>
              <a:ea typeface="微软雅黑" panose="020B0503020204020204" pitchFamily="34" charset="-122"/>
            </a:endParaRPr>
          </a:p>
        </p:txBody>
      </p:sp>
      <p:sp>
        <p:nvSpPr>
          <p:cNvPr id="20" name="任意多边形 19"/>
          <p:cNvSpPr/>
          <p:nvPr/>
        </p:nvSpPr>
        <p:spPr>
          <a:xfrm>
            <a:off x="0" y="0"/>
            <a:ext cx="1122218" cy="520906"/>
          </a:xfrm>
          <a:custGeom>
            <a:avLst/>
            <a:gdLst>
              <a:gd name="connsiteX0" fmla="*/ 0 w 1356852"/>
              <a:gd name="connsiteY0" fmla="*/ 0 h 716154"/>
              <a:gd name="connsiteX1" fmla="*/ 971238 w 1356852"/>
              <a:gd name="connsiteY1" fmla="*/ 0 h 716154"/>
              <a:gd name="connsiteX2" fmla="*/ 1356852 w 1356852"/>
              <a:gd name="connsiteY2" fmla="*/ 361446 h 716154"/>
              <a:gd name="connsiteX3" fmla="*/ 1356852 w 1356852"/>
              <a:gd name="connsiteY3" fmla="*/ 716154 h 716154"/>
              <a:gd name="connsiteX4" fmla="*/ 0 w 1356852"/>
              <a:gd name="connsiteY4" fmla="*/ 716154 h 7161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6852" h="716154">
                <a:moveTo>
                  <a:pt x="0" y="0"/>
                </a:moveTo>
                <a:lnTo>
                  <a:pt x="971238" y="0"/>
                </a:lnTo>
                <a:lnTo>
                  <a:pt x="1356852" y="361446"/>
                </a:lnTo>
                <a:lnTo>
                  <a:pt x="1356852" y="716154"/>
                </a:lnTo>
                <a:lnTo>
                  <a:pt x="0" y="716154"/>
                </a:lnTo>
                <a:close/>
              </a:path>
            </a:pathLst>
          </a:custGeom>
          <a:solidFill>
            <a:srgbClr val="3A3A3A"/>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21" name="任意多边形 20"/>
          <p:cNvSpPr/>
          <p:nvPr/>
        </p:nvSpPr>
        <p:spPr>
          <a:xfrm>
            <a:off x="561108" y="120497"/>
            <a:ext cx="1041683" cy="582023"/>
          </a:xfrm>
          <a:custGeom>
            <a:avLst/>
            <a:gdLst>
              <a:gd name="connsiteX0" fmla="*/ 0 w 1356852"/>
              <a:gd name="connsiteY0" fmla="*/ 0 h 716154"/>
              <a:gd name="connsiteX1" fmla="*/ 971238 w 1356852"/>
              <a:gd name="connsiteY1" fmla="*/ 0 h 716154"/>
              <a:gd name="connsiteX2" fmla="*/ 1356852 w 1356852"/>
              <a:gd name="connsiteY2" fmla="*/ 361446 h 716154"/>
              <a:gd name="connsiteX3" fmla="*/ 1356852 w 1356852"/>
              <a:gd name="connsiteY3" fmla="*/ 716154 h 716154"/>
              <a:gd name="connsiteX4" fmla="*/ 0 w 1356852"/>
              <a:gd name="connsiteY4" fmla="*/ 716154 h 7161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6852" h="716154">
                <a:moveTo>
                  <a:pt x="0" y="0"/>
                </a:moveTo>
                <a:lnTo>
                  <a:pt x="971238" y="0"/>
                </a:lnTo>
                <a:lnTo>
                  <a:pt x="1356852" y="361446"/>
                </a:lnTo>
                <a:lnTo>
                  <a:pt x="1356852" y="716154"/>
                </a:lnTo>
                <a:lnTo>
                  <a:pt x="0" y="716154"/>
                </a:lnTo>
                <a:close/>
              </a:path>
            </a:pathLst>
          </a:custGeom>
          <a:solidFill>
            <a:srgbClr val="FFC001"/>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2400" b="1" i="0" u="none" strike="noStrike" kern="0" cap="none" spc="0" normalizeH="0" baseline="0" noProof="0" dirty="0" smtClean="0">
                <a:ln>
                  <a:noFill/>
                </a:ln>
                <a:solidFill>
                  <a:prstClr val="white"/>
                </a:solidFill>
                <a:effectLst/>
                <a:uLnTx/>
                <a:uFillTx/>
                <a:latin typeface="等线" panose="02010600030101010101" charset="-122"/>
                <a:ea typeface="等线" panose="02010600030101010101" charset="-122"/>
                <a:cs typeface="+mn-cs"/>
              </a:rPr>
              <a:t>宣战</a:t>
            </a:r>
            <a:endParaRPr kumimoji="0" lang="zh-CN" altLang="en-US" sz="2400" b="1" i="0" u="none" strike="noStrike" kern="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grpSp>
        <p:nvGrpSpPr>
          <p:cNvPr id="3" name="组合 2"/>
          <p:cNvGrpSpPr/>
          <p:nvPr/>
        </p:nvGrpSpPr>
        <p:grpSpPr>
          <a:xfrm>
            <a:off x="1820095" y="935529"/>
            <a:ext cx="1800493" cy="2232685"/>
            <a:chOff x="1883124" y="935529"/>
            <a:chExt cx="1800493" cy="2232685"/>
          </a:xfrm>
        </p:grpSpPr>
        <p:pic>
          <p:nvPicPr>
            <p:cNvPr id="15" name="图片 14"/>
            <p:cNvPicPr>
              <a:picLocks noChangeAspect="1"/>
            </p:cNvPicPr>
            <p:nvPr/>
          </p:nvPicPr>
          <p:blipFill rotWithShape="1">
            <a:blip r:embed="rId4">
              <a:extLst>
                <a:ext uri="{28A0092B-C50C-407E-A947-70E740481C1C}">
                  <a14:useLocalDpi xmlns:a14="http://schemas.microsoft.com/office/drawing/2010/main" val="0"/>
                </a:ext>
              </a:extLst>
            </a:blip>
            <a:srcRect r="37622"/>
            <a:stretch>
              <a:fillRect/>
            </a:stretch>
          </p:blipFill>
          <p:spPr>
            <a:xfrm>
              <a:off x="1907704" y="935529"/>
              <a:ext cx="1751334" cy="1867600"/>
            </a:xfrm>
            <a:prstGeom prst="ellipse">
              <a:avLst/>
            </a:prstGeom>
            <a:ln>
              <a:noFill/>
            </a:ln>
            <a:effectLst>
              <a:softEdge rad="112500"/>
            </a:effectLst>
          </p:spPr>
        </p:pic>
        <p:sp>
          <p:nvSpPr>
            <p:cNvPr id="19" name="矩形 18"/>
            <p:cNvSpPr/>
            <p:nvPr/>
          </p:nvSpPr>
          <p:spPr>
            <a:xfrm>
              <a:off x="1883124" y="2798882"/>
              <a:ext cx="1800493" cy="369332"/>
            </a:xfrm>
            <a:prstGeom prst="rect">
              <a:avLst/>
            </a:prstGeom>
          </p:spPr>
          <p:txBody>
            <a:bodyPr wrap="none">
              <a:spAutoFit/>
            </a:bodyPr>
            <a:lstStyle/>
            <a:p>
              <a:r>
                <a:rPr lang="zh-CN" altLang="en-US" b="1" dirty="0">
                  <a:solidFill>
                    <a:prstClr val="black"/>
                  </a:solidFill>
                  <a:latin typeface="华文楷体" panose="02010600040101010101" pitchFamily="2" charset="-122"/>
                  <a:ea typeface="华文楷体" panose="02010600040101010101" pitchFamily="2" charset="-122"/>
                </a:rPr>
                <a:t>湖广总督张之洞</a:t>
              </a:r>
            </a:p>
          </p:txBody>
        </p:sp>
      </p:grpSp>
      <p:grpSp>
        <p:nvGrpSpPr>
          <p:cNvPr id="4" name="组合 3"/>
          <p:cNvGrpSpPr/>
          <p:nvPr/>
        </p:nvGrpSpPr>
        <p:grpSpPr>
          <a:xfrm>
            <a:off x="3684565" y="956246"/>
            <a:ext cx="1800493" cy="2211968"/>
            <a:chOff x="3752002" y="956246"/>
            <a:chExt cx="1800493" cy="2211968"/>
          </a:xfrm>
        </p:grpSpPr>
        <p:pic>
          <p:nvPicPr>
            <p:cNvPr id="8" name="图片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35559" y="956246"/>
              <a:ext cx="1433382" cy="1784562"/>
            </a:xfrm>
            <a:prstGeom prst="ellipse">
              <a:avLst/>
            </a:prstGeom>
            <a:ln>
              <a:noFill/>
            </a:ln>
            <a:effectLst>
              <a:softEdge rad="112500"/>
            </a:effectLst>
          </p:spPr>
        </p:pic>
        <p:sp>
          <p:nvSpPr>
            <p:cNvPr id="23" name="矩形 22"/>
            <p:cNvSpPr/>
            <p:nvPr/>
          </p:nvSpPr>
          <p:spPr>
            <a:xfrm>
              <a:off x="3752002" y="2798882"/>
              <a:ext cx="1800493" cy="369332"/>
            </a:xfrm>
            <a:prstGeom prst="rect">
              <a:avLst/>
            </a:prstGeom>
          </p:spPr>
          <p:txBody>
            <a:bodyPr wrap="none">
              <a:spAutoFit/>
            </a:bodyPr>
            <a:lstStyle/>
            <a:p>
              <a:r>
                <a:rPr lang="zh-CN" altLang="en-US" b="1" dirty="0">
                  <a:solidFill>
                    <a:prstClr val="black"/>
                  </a:solidFill>
                  <a:latin typeface="华文楷体" panose="02010600040101010101" pitchFamily="2" charset="-122"/>
                  <a:ea typeface="华文楷体" panose="02010600040101010101" pitchFamily="2" charset="-122"/>
                </a:rPr>
                <a:t>两广总督李鸿章</a:t>
              </a:r>
            </a:p>
          </p:txBody>
        </p:sp>
      </p:grpSp>
      <p:grpSp>
        <p:nvGrpSpPr>
          <p:cNvPr id="5" name="组合 4"/>
          <p:cNvGrpSpPr/>
          <p:nvPr/>
        </p:nvGrpSpPr>
        <p:grpSpPr>
          <a:xfrm>
            <a:off x="5432355" y="1028979"/>
            <a:ext cx="1800493" cy="2143657"/>
            <a:chOff x="5552495" y="1024557"/>
            <a:chExt cx="1800493" cy="2143657"/>
          </a:xfrm>
        </p:grpSpPr>
        <p:sp>
          <p:nvSpPr>
            <p:cNvPr id="24" name="矩形 23"/>
            <p:cNvSpPr/>
            <p:nvPr/>
          </p:nvSpPr>
          <p:spPr>
            <a:xfrm>
              <a:off x="5552495" y="2798882"/>
              <a:ext cx="1800493" cy="369332"/>
            </a:xfrm>
            <a:prstGeom prst="rect">
              <a:avLst/>
            </a:prstGeom>
          </p:spPr>
          <p:txBody>
            <a:bodyPr wrap="none">
              <a:spAutoFit/>
            </a:bodyPr>
            <a:lstStyle/>
            <a:p>
              <a:r>
                <a:rPr lang="zh-CN" altLang="en-US" b="1" dirty="0">
                  <a:solidFill>
                    <a:prstClr val="black"/>
                  </a:solidFill>
                  <a:latin typeface="华文楷体" panose="02010600040101010101" pitchFamily="2" charset="-122"/>
                  <a:ea typeface="华文楷体" panose="02010600040101010101" pitchFamily="2" charset="-122"/>
                </a:rPr>
                <a:t>两江总督刘坤一</a:t>
              </a:r>
            </a:p>
          </p:txBody>
        </p:sp>
        <p:pic>
          <p:nvPicPr>
            <p:cNvPr id="25" name="图片 24"/>
            <p:cNvPicPr>
              <a:picLocks noChangeAspect="1"/>
            </p:cNvPicPr>
            <p:nvPr/>
          </p:nvPicPr>
          <p:blipFill rotWithShape="1">
            <a:blip r:embed="rId6" cstate="print">
              <a:extLst>
                <a:ext uri="{28A0092B-C50C-407E-A947-70E740481C1C}">
                  <a14:useLocalDpi xmlns:a14="http://schemas.microsoft.com/office/drawing/2010/main" val="0"/>
                </a:ext>
              </a:extLst>
            </a:blip>
            <a:srcRect l="27004" r="24947"/>
            <a:stretch>
              <a:fillRect/>
            </a:stretch>
          </p:blipFill>
          <p:spPr>
            <a:xfrm>
              <a:off x="5759569" y="1024557"/>
              <a:ext cx="1307779" cy="1791454"/>
            </a:xfrm>
            <a:prstGeom prst="ellipse">
              <a:avLst/>
            </a:prstGeom>
            <a:ln>
              <a:noFill/>
            </a:ln>
            <a:effectLst>
              <a:softEdge rad="112500"/>
            </a:effectLst>
          </p:spPr>
        </p:pic>
      </p:grpSp>
      <p:grpSp>
        <p:nvGrpSpPr>
          <p:cNvPr id="6" name="组合 5"/>
          <p:cNvGrpSpPr/>
          <p:nvPr/>
        </p:nvGrpSpPr>
        <p:grpSpPr>
          <a:xfrm>
            <a:off x="7236296" y="997955"/>
            <a:ext cx="1800493" cy="2174681"/>
            <a:chOff x="7128276" y="997071"/>
            <a:chExt cx="1800493" cy="2174681"/>
          </a:xfrm>
        </p:grpSpPr>
        <p:pic>
          <p:nvPicPr>
            <p:cNvPr id="12" name="图片 1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421115" y="997071"/>
              <a:ext cx="1214817" cy="1744515"/>
            </a:xfrm>
            <a:prstGeom prst="ellipse">
              <a:avLst/>
            </a:prstGeom>
            <a:ln>
              <a:noFill/>
            </a:ln>
            <a:effectLst>
              <a:softEdge rad="112500"/>
            </a:effectLst>
          </p:spPr>
        </p:pic>
        <p:sp>
          <p:nvSpPr>
            <p:cNvPr id="26" name="矩形 25"/>
            <p:cNvSpPr/>
            <p:nvPr/>
          </p:nvSpPr>
          <p:spPr>
            <a:xfrm>
              <a:off x="7128276" y="2802420"/>
              <a:ext cx="1800493" cy="369332"/>
            </a:xfrm>
            <a:prstGeom prst="rect">
              <a:avLst/>
            </a:prstGeom>
          </p:spPr>
          <p:txBody>
            <a:bodyPr wrap="none">
              <a:spAutoFit/>
            </a:bodyPr>
            <a:lstStyle/>
            <a:p>
              <a:r>
                <a:rPr lang="zh-CN" altLang="en-US" b="1" dirty="0">
                  <a:solidFill>
                    <a:prstClr val="black"/>
                  </a:solidFill>
                  <a:latin typeface="华文楷体" panose="02010600040101010101" pitchFamily="2" charset="-122"/>
                  <a:ea typeface="华文楷体" panose="02010600040101010101" pitchFamily="2" charset="-122"/>
                </a:rPr>
                <a:t>山东巡抚袁世凯</a:t>
              </a:r>
            </a:p>
          </p:txBody>
        </p:sp>
      </p:grpSp>
      <p:sp>
        <p:nvSpPr>
          <p:cNvPr id="27" name="PA_矩形 33"/>
          <p:cNvSpPr/>
          <p:nvPr>
            <p:custDataLst>
              <p:tags r:id="rId1"/>
            </p:custDataLst>
          </p:nvPr>
        </p:nvSpPr>
        <p:spPr bwMode="auto">
          <a:xfrm>
            <a:off x="611560" y="3389537"/>
            <a:ext cx="7992888" cy="1440160"/>
          </a:xfrm>
          <a:prstGeom prst="rect">
            <a:avLst/>
          </a:prstGeom>
          <a:solidFill>
            <a:srgbClr val="000000">
              <a:lumMod val="85000"/>
              <a:lumOff val="15000"/>
              <a:alpha val="75000"/>
            </a:srgbClr>
          </a:solid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lstStyle/>
          <a:p>
            <a:pPr lvl="0" defTabSz="1218565" fontAlgn="base">
              <a:spcBef>
                <a:spcPct val="0"/>
              </a:spcBef>
              <a:spcAft>
                <a:spcPct val="0"/>
              </a:spcAft>
              <a:defRPr/>
            </a:pPr>
            <a:r>
              <a:rPr lang="zh-CN" altLang="en-US" sz="2400" dirty="0">
                <a:solidFill>
                  <a:schemeClr val="bg1"/>
                </a:solidFill>
                <a:latin typeface="微软雅黑" panose="020B0503020204020204" pitchFamily="34" charset="-122"/>
                <a:ea typeface="微软雅黑" panose="020B0503020204020204" pitchFamily="34" charset="-122"/>
              </a:rPr>
              <a:t>“乱民不可用、邪术不可信，兵衅不可</a:t>
            </a:r>
            <a:r>
              <a:rPr lang="zh-CN" altLang="en-US" sz="2400" dirty="0" smtClean="0">
                <a:solidFill>
                  <a:schemeClr val="bg1"/>
                </a:solidFill>
                <a:latin typeface="微软雅黑" panose="020B0503020204020204" pitchFamily="34" charset="-122"/>
                <a:ea typeface="微软雅黑" panose="020B0503020204020204" pitchFamily="34" charset="-122"/>
              </a:rPr>
              <a:t>开。”</a:t>
            </a:r>
            <a:endParaRPr lang="en-US" altLang="zh-CN" sz="2400" dirty="0" smtClean="0">
              <a:solidFill>
                <a:schemeClr val="bg1"/>
              </a:solidFill>
              <a:latin typeface="微软雅黑" panose="020B0503020204020204" pitchFamily="34" charset="-122"/>
              <a:ea typeface="微软雅黑" panose="020B0503020204020204" pitchFamily="34" charset="-122"/>
            </a:endParaRPr>
          </a:p>
          <a:p>
            <a:pPr lvl="0" defTabSz="1218565" fontAlgn="base">
              <a:spcBef>
                <a:spcPct val="0"/>
              </a:spcBef>
              <a:spcAft>
                <a:spcPct val="0"/>
              </a:spcAft>
              <a:defRPr/>
            </a:pPr>
            <a:r>
              <a:rPr lang="zh-CN" altLang="en-US" sz="2400" dirty="0" smtClean="0">
                <a:solidFill>
                  <a:schemeClr val="bg1"/>
                </a:solidFill>
                <a:latin typeface="微软雅黑" panose="020B0503020204020204" pitchFamily="34" charset="-122"/>
                <a:ea typeface="微软雅黑" panose="020B0503020204020204" pitchFamily="34" charset="-122"/>
              </a:rPr>
              <a:t>“</a:t>
            </a:r>
            <a:r>
              <a:rPr lang="zh-CN" altLang="en-US" sz="2400" dirty="0">
                <a:solidFill>
                  <a:schemeClr val="bg1"/>
                </a:solidFill>
                <a:latin typeface="微软雅黑" panose="020B0503020204020204" pitchFamily="34" charset="-122"/>
                <a:ea typeface="微软雅黑" panose="020B0503020204020204" pitchFamily="34" charset="-122"/>
              </a:rPr>
              <a:t>无论北方情形如何，请列国勿进兵长江流域与各省内地；各国人民生命财产，凡在辖区之内者，决依条约保护。”</a:t>
            </a:r>
            <a:endParaRPr kumimoji="0" lang="zh-CN" altLang="en-US" sz="2400"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barn(inVertical)">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circle(in)">
                                      <p:cBhvr>
                                        <p:cTn id="12" dur="20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circle(in)">
                                      <p:cBhvr>
                                        <p:cTn id="17" dur="20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circle(in)">
                                      <p:cBhvr>
                                        <p:cTn id="22" dur="20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6" presetClass="entr" presetSubtype="16"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circle(in)">
                                      <p:cBhvr>
                                        <p:cTn id="27" dur="2000"/>
                                        <p:tgtEl>
                                          <p:spTgt spid="5"/>
                                        </p:tgtEl>
                                      </p:cBhvr>
                                    </p:animEffect>
                                  </p:childTnLst>
                                </p:cTn>
                              </p:par>
                            </p:childTnLst>
                          </p:cTn>
                        </p:par>
                      </p:childTnLst>
                    </p:cTn>
                  </p:par>
                  <p:par>
                    <p:cTn id="28" fill="hold">
                      <p:stCondLst>
                        <p:cond delay="indefinite"/>
                      </p:stCondLst>
                      <p:childTnLst>
                        <p:par>
                          <p:cTn id="29" fill="hold">
                            <p:stCondLst>
                              <p:cond delay="0"/>
                            </p:stCondLst>
                            <p:childTnLst>
                              <p:par>
                                <p:cTn id="30" presetID="6" presetClass="entr" presetSubtype="16" fill="hold"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circle(in)">
                                      <p:cBhvr>
                                        <p:cTn id="32" dur="2000"/>
                                        <p:tgtEl>
                                          <p:spTgt spid="6"/>
                                        </p:tgtEl>
                                      </p:cBhvr>
                                    </p:animEffect>
                                  </p:childTnLst>
                                </p:cTn>
                              </p:par>
                            </p:childTnLst>
                          </p:cTn>
                        </p:par>
                      </p:childTnLst>
                    </p:cTn>
                  </p:par>
                  <p:par>
                    <p:cTn id="33" fill="hold">
                      <p:stCondLst>
                        <p:cond delay="indefinite"/>
                      </p:stCondLst>
                      <p:childTnLst>
                        <p:par>
                          <p:cTn id="34" fill="hold">
                            <p:stCondLst>
                              <p:cond delay="0"/>
                            </p:stCondLst>
                            <p:childTnLst>
                              <p:par>
                                <p:cTn id="35" presetID="42" presetClass="entr" presetSubtype="0" fill="hold" grpId="0" nodeType="clickEffect">
                                  <p:stCondLst>
                                    <p:cond delay="0"/>
                                  </p:stCondLst>
                                  <p:childTnLst>
                                    <p:set>
                                      <p:cBhvr>
                                        <p:cTn id="36" dur="1" fill="hold">
                                          <p:stCondLst>
                                            <p:cond delay="0"/>
                                          </p:stCondLst>
                                        </p:cTn>
                                        <p:tgtEl>
                                          <p:spTgt spid="27"/>
                                        </p:tgtEl>
                                        <p:attrNameLst>
                                          <p:attrName>style.visibility</p:attrName>
                                        </p:attrNameLst>
                                      </p:cBhvr>
                                      <p:to>
                                        <p:strVal val="visible"/>
                                      </p:to>
                                    </p:set>
                                    <p:animEffect transition="in" filter="fade">
                                      <p:cBhvr>
                                        <p:cTn id="37" dur="1000"/>
                                        <p:tgtEl>
                                          <p:spTgt spid="27"/>
                                        </p:tgtEl>
                                      </p:cBhvr>
                                    </p:animEffect>
                                    <p:anim calcmode="lin" valueType="num">
                                      <p:cBhvr>
                                        <p:cTn id="38" dur="1000" fill="hold"/>
                                        <p:tgtEl>
                                          <p:spTgt spid="27"/>
                                        </p:tgtEl>
                                        <p:attrNameLst>
                                          <p:attrName>ppt_x</p:attrName>
                                        </p:attrNameLst>
                                      </p:cBhvr>
                                      <p:tavLst>
                                        <p:tav tm="0">
                                          <p:val>
                                            <p:strVal val="#ppt_x"/>
                                          </p:val>
                                        </p:tav>
                                        <p:tav tm="100000">
                                          <p:val>
                                            <p:strVal val="#ppt_x"/>
                                          </p:val>
                                        </p:tav>
                                      </p:tavLst>
                                    </p:anim>
                                    <p:anim calcmode="lin" valueType="num">
                                      <p:cBhvr>
                                        <p:cTn id="39"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7"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 Box 4"/>
          <p:cNvSpPr txBox="1">
            <a:spLocks noChangeArrowheads="1"/>
          </p:cNvSpPr>
          <p:nvPr/>
        </p:nvSpPr>
        <p:spPr bwMode="auto">
          <a:xfrm>
            <a:off x="251520" y="195486"/>
            <a:ext cx="5976664" cy="523220"/>
          </a:xfrm>
          <a:prstGeom prst="rect">
            <a:avLst/>
          </a:prstGeom>
          <a:noFill/>
          <a:ln w="28575">
            <a:solidFill>
              <a:srgbClr val="FFC000"/>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p>
            <a:pPr>
              <a:spcBef>
                <a:spcPct val="50000"/>
              </a:spcBef>
            </a:pPr>
            <a:endParaRPr lang="zh-CN" altLang="en-US" sz="2800" b="1" dirty="0">
              <a:ea typeface="黑体" panose="02010609060101010101" pitchFamily="49" charset="-122"/>
            </a:endParaRPr>
          </a:p>
        </p:txBody>
      </p:sp>
      <p:sp>
        <p:nvSpPr>
          <p:cNvPr id="18" name="矩形 17"/>
          <p:cNvSpPr/>
          <p:nvPr/>
        </p:nvSpPr>
        <p:spPr>
          <a:xfrm>
            <a:off x="2354648" y="408533"/>
            <a:ext cx="3708052" cy="383259"/>
          </a:xfrm>
          <a:prstGeom prst="rect">
            <a:avLst/>
          </a:prstGeom>
          <a:solidFill>
            <a:srgbClr val="3A3A3A"/>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nvGrpSpPr>
          <p:cNvPr id="15" name="组合 14"/>
          <p:cNvGrpSpPr/>
          <p:nvPr/>
        </p:nvGrpSpPr>
        <p:grpSpPr>
          <a:xfrm>
            <a:off x="2367513" y="1067634"/>
            <a:ext cx="2205379" cy="2685515"/>
            <a:chOff x="2367513" y="1067634"/>
            <a:chExt cx="2205379" cy="2685515"/>
          </a:xfrm>
        </p:grpSpPr>
        <p:pic>
          <p:nvPicPr>
            <p:cNvPr id="7" name="Picture 4" descr="迎接龙的挑战"/>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7513" y="1067634"/>
              <a:ext cx="2205379" cy="1944216"/>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9" name="Rectangle 6"/>
            <p:cNvSpPr>
              <a:spLocks noChangeArrowheads="1"/>
            </p:cNvSpPr>
            <p:nvPr/>
          </p:nvSpPr>
          <p:spPr bwMode="auto">
            <a:xfrm>
              <a:off x="2683868" y="3362970"/>
              <a:ext cx="1572667" cy="390179"/>
            </a:xfrm>
            <a:prstGeom prst="rect">
              <a:avLst/>
            </a:prstGeom>
            <a:solidFill>
              <a:srgbClr val="FFC000"/>
            </a:solidFill>
            <a:ln w="28575">
              <a:solidFill>
                <a:srgbClr val="FFC000"/>
              </a:solidFill>
              <a:miter lim="800000"/>
            </a:ln>
          </p:spPr>
          <p:txBody>
            <a:bodyPr wrap="none" anchor="ctr"/>
            <a:lstStyle/>
            <a:p>
              <a:pPr algn="ctr" defTabSz="914400"/>
              <a:r>
                <a:rPr lang="zh-CN" altLang="en-US" sz="2400" b="1" kern="0" dirty="0">
                  <a:solidFill>
                    <a:srgbClr val="FFFFFF"/>
                  </a:solidFill>
                  <a:ea typeface="黑体" panose="02010609060101010101" pitchFamily="49" charset="-122"/>
                </a:rPr>
                <a:t>龙的挑战</a:t>
              </a:r>
            </a:p>
          </p:txBody>
        </p:sp>
      </p:grpSp>
      <p:grpSp>
        <p:nvGrpSpPr>
          <p:cNvPr id="14" name="组合 13"/>
          <p:cNvGrpSpPr/>
          <p:nvPr/>
        </p:nvGrpSpPr>
        <p:grpSpPr>
          <a:xfrm>
            <a:off x="214958" y="794962"/>
            <a:ext cx="1962944" cy="2968504"/>
            <a:chOff x="210046" y="794962"/>
            <a:chExt cx="1962944" cy="2968504"/>
          </a:xfrm>
        </p:grpSpPr>
        <p:pic>
          <p:nvPicPr>
            <p:cNvPr id="5" name="Picture 5" descr="屠龙大会"/>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0046" y="794962"/>
              <a:ext cx="1962944" cy="2489561"/>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10" name="Rectangle 6"/>
            <p:cNvSpPr>
              <a:spLocks noChangeArrowheads="1"/>
            </p:cNvSpPr>
            <p:nvPr/>
          </p:nvSpPr>
          <p:spPr bwMode="auto">
            <a:xfrm>
              <a:off x="399430" y="3363838"/>
              <a:ext cx="1584176" cy="399628"/>
            </a:xfrm>
            <a:prstGeom prst="rect">
              <a:avLst/>
            </a:prstGeom>
            <a:solidFill>
              <a:srgbClr val="FFC000"/>
            </a:solidFill>
            <a:ln w="19050">
              <a:solidFill>
                <a:srgbClr val="FFC000"/>
              </a:solidFill>
              <a:miter lim="800000"/>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2400" b="1" i="0" u="none" strike="noStrike" kern="0" cap="none" spc="0" normalizeH="0" baseline="0" noProof="0" dirty="0">
                  <a:ln>
                    <a:noFill/>
                  </a:ln>
                  <a:solidFill>
                    <a:srgbClr val="FFFFFF"/>
                  </a:solidFill>
                  <a:effectLst/>
                  <a:uLnTx/>
                  <a:uFillTx/>
                  <a:ea typeface="黑体" panose="02010609060101010101" pitchFamily="49" charset="-122"/>
                </a:rPr>
                <a:t>屠龙大会</a:t>
              </a:r>
            </a:p>
          </p:txBody>
        </p:sp>
      </p:grpSp>
      <p:grpSp>
        <p:nvGrpSpPr>
          <p:cNvPr id="16" name="组合 15"/>
          <p:cNvGrpSpPr/>
          <p:nvPr/>
        </p:nvGrpSpPr>
        <p:grpSpPr>
          <a:xfrm>
            <a:off x="4750668" y="794962"/>
            <a:ext cx="1796306" cy="2942867"/>
            <a:chOff x="4750668" y="794962"/>
            <a:chExt cx="1796306" cy="2942867"/>
          </a:xfrm>
        </p:grpSpPr>
        <p:pic>
          <p:nvPicPr>
            <p:cNvPr id="8" name="Picture 5" descr="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50668" y="794962"/>
              <a:ext cx="1796306" cy="2393403"/>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11" name="Rectangle 7"/>
            <p:cNvSpPr>
              <a:spLocks noChangeArrowheads="1"/>
            </p:cNvSpPr>
            <p:nvPr/>
          </p:nvSpPr>
          <p:spPr bwMode="auto">
            <a:xfrm>
              <a:off x="4784725" y="3347650"/>
              <a:ext cx="1728192" cy="390179"/>
            </a:xfrm>
            <a:prstGeom prst="rect">
              <a:avLst/>
            </a:prstGeom>
            <a:solidFill>
              <a:srgbClr val="FFC000"/>
            </a:solidFill>
            <a:ln w="28575">
              <a:solidFill>
                <a:srgbClr val="FFC000"/>
              </a:solidFill>
              <a:miter lim="800000"/>
            </a:ln>
          </p:spPr>
          <p:txBody>
            <a:bodyPr wrap="none" anchor="ctr"/>
            <a:lstStyle/>
            <a:p>
              <a:pPr algn="ctr"/>
              <a:r>
                <a:rPr lang="zh-CN" altLang="en-US" sz="2400" b="1" kern="0" dirty="0" smtClean="0">
                  <a:solidFill>
                    <a:srgbClr val="FFFFFF"/>
                  </a:solidFill>
                  <a:ea typeface="黑体" panose="02010609060101010101" pitchFamily="49" charset="-122"/>
                </a:rPr>
                <a:t>“相互协商”</a:t>
              </a:r>
              <a:endParaRPr lang="zh-CN" altLang="en-US" sz="2400" b="1" kern="0" dirty="0">
                <a:solidFill>
                  <a:srgbClr val="FFFFFF"/>
                </a:solidFill>
                <a:ea typeface="黑体" panose="02010609060101010101" pitchFamily="49" charset="-122"/>
              </a:endParaRPr>
            </a:p>
          </p:txBody>
        </p:sp>
      </p:grpSp>
      <p:pic>
        <p:nvPicPr>
          <p:cNvPr id="12" name="Picture 3" descr="200410279391373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32240" y="837634"/>
            <a:ext cx="2078244" cy="240421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rgbClr val="000000"/>
                </a:solidFill>
                <a:miter lim="800000"/>
                <a:headEnd/>
                <a:tailEnd/>
              </a14:hiddenLine>
            </a:ext>
          </a:extLst>
        </p:spPr>
      </p:pic>
      <p:sp>
        <p:nvSpPr>
          <p:cNvPr id="17" name="矩形 16"/>
          <p:cNvSpPr/>
          <p:nvPr/>
        </p:nvSpPr>
        <p:spPr>
          <a:xfrm>
            <a:off x="0" y="0"/>
            <a:ext cx="5806632" cy="600165"/>
          </a:xfrm>
          <a:prstGeom prst="rect">
            <a:avLst/>
          </a:prstGeom>
          <a:solidFill>
            <a:srgbClr val="FFC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lvl="0" algn="ctr" defTabSz="914400"/>
            <a:r>
              <a:rPr lang="zh-CN" altLang="en-US" sz="2400" b="1" kern="0" dirty="0">
                <a:solidFill>
                  <a:prstClr val="white"/>
                </a:solidFill>
                <a:latin typeface="华文楷体" panose="02010600040101010101" pitchFamily="2" charset="-122"/>
                <a:ea typeface="华文楷体" panose="02010600040101010101" pitchFamily="2" charset="-122"/>
              </a:rPr>
              <a:t>甲午战争后，掀起了列强瓜分中国的</a:t>
            </a:r>
            <a:r>
              <a:rPr lang="zh-CN" altLang="en-US" sz="2400" b="1" kern="0" dirty="0" smtClean="0">
                <a:solidFill>
                  <a:prstClr val="white"/>
                </a:solidFill>
                <a:latin typeface="华文楷体" panose="02010600040101010101" pitchFamily="2" charset="-122"/>
                <a:ea typeface="华文楷体" panose="02010600040101010101" pitchFamily="2" charset="-122"/>
              </a:rPr>
              <a:t>狂潮</a:t>
            </a:r>
            <a:endParaRPr lang="zh-CN" altLang="en-US" sz="2400" b="1" kern="0" dirty="0">
              <a:solidFill>
                <a:prstClr val="white"/>
              </a:solidFill>
              <a:latin typeface="华文楷体" panose="02010600040101010101" pitchFamily="2" charset="-122"/>
              <a:ea typeface="华文楷体" panose="02010600040101010101" pitchFamily="2" charset="-122"/>
            </a:endParaRPr>
          </a:p>
        </p:txBody>
      </p:sp>
      <p:sp>
        <p:nvSpPr>
          <p:cNvPr id="21" name="圆角矩形 28"/>
          <p:cNvSpPr/>
          <p:nvPr/>
        </p:nvSpPr>
        <p:spPr>
          <a:xfrm>
            <a:off x="649748" y="4083918"/>
            <a:ext cx="7861984" cy="633230"/>
          </a:xfrm>
          <a:prstGeom prst="roundRect">
            <a:avLst>
              <a:gd name="adj" fmla="val 50000"/>
            </a:avLst>
          </a:prstGeom>
          <a:solidFill>
            <a:schemeClr val="bg2">
              <a:lumMod val="25000"/>
              <a:alpha val="87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lIns="91426" tIns="45713" rIns="91426" bIns="45713" anchor="ctr"/>
          <a:lstStyle/>
          <a:p>
            <a:pPr algn="ctr" defTabSz="914400">
              <a:defRPr/>
            </a:pPr>
            <a:r>
              <a:rPr lang="zh-CN" altLang="en-US" sz="2000" b="1" dirty="0" smtClean="0">
                <a:solidFill>
                  <a:prstClr val="white"/>
                </a:solidFill>
                <a:latin typeface="Arial" panose="020B0604020202020204"/>
                <a:ea typeface="幼圆" panose="02010509060101010101" charset="-122"/>
                <a:cs typeface="+mn-ea"/>
                <a:sym typeface="+mn-lt"/>
              </a:rPr>
              <a:t>面对空前</a:t>
            </a:r>
            <a:r>
              <a:rPr lang="zh-CN" altLang="en-US" sz="2000" b="1" dirty="0">
                <a:solidFill>
                  <a:prstClr val="white"/>
                </a:solidFill>
                <a:latin typeface="Arial" panose="020B0604020202020204"/>
                <a:ea typeface="幼圆" panose="02010509060101010101" charset="-122"/>
                <a:cs typeface="+mn-ea"/>
                <a:sym typeface="+mn-lt"/>
              </a:rPr>
              <a:t>的民族危机，中国社会的各个阶级、阶层为了挽救民族危亡</a:t>
            </a:r>
            <a:r>
              <a:rPr lang="en-US" altLang="zh-CN" sz="2000" b="1" dirty="0" smtClean="0">
                <a:solidFill>
                  <a:prstClr val="white"/>
                </a:solidFill>
                <a:latin typeface="Arial" panose="020B0604020202020204"/>
                <a:ea typeface="幼圆" panose="02010509060101010101" charset="-122"/>
                <a:cs typeface="+mn-ea"/>
                <a:sym typeface="+mn-lt"/>
              </a:rPr>
              <a:t>,</a:t>
            </a:r>
            <a:r>
              <a:rPr lang="zh-CN" altLang="en-US" sz="2000" b="1" dirty="0" smtClean="0">
                <a:solidFill>
                  <a:prstClr val="white"/>
                </a:solidFill>
                <a:latin typeface="Arial" panose="020B0604020202020204"/>
                <a:ea typeface="幼圆" panose="02010509060101010101" charset="-122"/>
                <a:cs typeface="+mn-ea"/>
                <a:sym typeface="+mn-lt"/>
              </a:rPr>
              <a:t>做出了哪些努力 ？</a:t>
            </a:r>
            <a:endParaRPr lang="zh-CN" altLang="en-US" sz="2000" b="1" dirty="0">
              <a:solidFill>
                <a:prstClr val="white"/>
              </a:solidFill>
              <a:latin typeface="Arial" panose="020B0604020202020204"/>
              <a:ea typeface="幼圆" panose="02010509060101010101" charset="-122"/>
              <a:cs typeface="+mn-ea"/>
              <a:sym typeface="+mn-lt"/>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randombar(horizontal)">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randombar(horizontal)">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randombar(horizontal)">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randombar(horizontal)">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21"/>
                                        </p:tgtEl>
                                        <p:attrNameLst>
                                          <p:attrName>style.visibility</p:attrName>
                                        </p:attrNameLst>
                                      </p:cBhvr>
                                      <p:to>
                                        <p:strVal val="visible"/>
                                      </p:to>
                                    </p:set>
                                    <p:anim calcmode="lin" valueType="num">
                                      <p:cBhvr additive="base">
                                        <p:cTn id="27" dur="500" fill="hold"/>
                                        <p:tgtEl>
                                          <p:spTgt spid="21"/>
                                        </p:tgtEl>
                                        <p:attrNameLst>
                                          <p:attrName>ppt_x</p:attrName>
                                        </p:attrNameLst>
                                      </p:cBhvr>
                                      <p:tavLst>
                                        <p:tav tm="0">
                                          <p:val>
                                            <p:strVal val="#ppt_x"/>
                                          </p:val>
                                        </p:tav>
                                        <p:tav tm="100000">
                                          <p:val>
                                            <p:strVal val="#ppt_x"/>
                                          </p:val>
                                        </p:tav>
                                      </p:tavLst>
                                    </p:anim>
                                    <p:anim calcmode="lin" valueType="num">
                                      <p:cBhvr additive="base">
                                        <p:cTn id="28"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1558" y="593118"/>
            <a:ext cx="6987272" cy="4571873"/>
          </a:xfrm>
          <a:prstGeom prst="rect">
            <a:avLst/>
          </a:prstGeom>
          <a:ln>
            <a:noFill/>
          </a:ln>
          <a:effectLst>
            <a:softEdge rad="112500"/>
          </a:effectLst>
        </p:spPr>
      </p:pic>
      <p:sp>
        <p:nvSpPr>
          <p:cNvPr id="4" name="矩形 3"/>
          <p:cNvSpPr/>
          <p:nvPr/>
        </p:nvSpPr>
        <p:spPr>
          <a:xfrm>
            <a:off x="3347864" y="128200"/>
            <a:ext cx="2016225" cy="464918"/>
          </a:xfrm>
          <a:prstGeom prst="rect">
            <a:avLst/>
          </a:prstGeom>
          <a:solidFill>
            <a:srgbClr val="3A3A3A"/>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3" name="矩形 2"/>
          <p:cNvSpPr/>
          <p:nvPr/>
        </p:nvSpPr>
        <p:spPr>
          <a:xfrm>
            <a:off x="3131840" y="0"/>
            <a:ext cx="2069315" cy="483518"/>
          </a:xfrm>
          <a:prstGeom prst="rect">
            <a:avLst/>
          </a:prstGeom>
          <a:solidFill>
            <a:srgbClr val="FFC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2400" b="1" i="0" u="none" strike="noStrike" kern="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rPr>
              <a:t>东南互保</a:t>
            </a:r>
            <a:endParaRPr kumimoji="0" lang="zh-CN" altLang="en-US" sz="24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5" name="任意多边形 4"/>
          <p:cNvSpPr/>
          <p:nvPr/>
        </p:nvSpPr>
        <p:spPr>
          <a:xfrm rot="16200000" flipV="1">
            <a:off x="-1918278" y="2203667"/>
            <a:ext cx="4797389" cy="1082281"/>
          </a:xfrm>
          <a:custGeom>
            <a:avLst/>
            <a:gdLst>
              <a:gd name="connsiteX0" fmla="*/ 6396518 w 6396518"/>
              <a:gd name="connsiteY0" fmla="*/ 1443041 h 1443041"/>
              <a:gd name="connsiteX1" fmla="*/ 3214875 w 6396518"/>
              <a:gd name="connsiteY1" fmla="*/ 0 h 1443041"/>
              <a:gd name="connsiteX2" fmla="*/ 0 w 6396518"/>
              <a:gd name="connsiteY2" fmla="*/ 1432086 h 1443041"/>
              <a:gd name="connsiteX3" fmla="*/ 0 w 6396518"/>
              <a:gd name="connsiteY3" fmla="*/ 1443041 h 1443041"/>
            </a:gdLst>
            <a:ahLst/>
            <a:cxnLst>
              <a:cxn ang="0">
                <a:pos x="connsiteX0" y="connsiteY0"/>
              </a:cxn>
              <a:cxn ang="0">
                <a:pos x="connsiteX1" y="connsiteY1"/>
              </a:cxn>
              <a:cxn ang="0">
                <a:pos x="connsiteX2" y="connsiteY2"/>
              </a:cxn>
              <a:cxn ang="0">
                <a:pos x="connsiteX3" y="connsiteY3"/>
              </a:cxn>
            </a:cxnLst>
            <a:rect l="l" t="t" r="r" b="b"/>
            <a:pathLst>
              <a:path w="6396518" h="1443041">
                <a:moveTo>
                  <a:pt x="6396518" y="1443041"/>
                </a:moveTo>
                <a:lnTo>
                  <a:pt x="3214875" y="0"/>
                </a:lnTo>
                <a:lnTo>
                  <a:pt x="0" y="1432086"/>
                </a:lnTo>
                <a:lnTo>
                  <a:pt x="0" y="1443041"/>
                </a:lnTo>
                <a:close/>
              </a:path>
            </a:pathLst>
          </a:custGeom>
          <a:solidFill>
            <a:srgbClr val="3A3A3A"/>
          </a:solidFill>
          <a:ln w="12700" cap="flat" cmpd="sng" algn="ctr">
            <a:noFill/>
            <a:prstDash val="solid"/>
            <a:miter lim="800000"/>
          </a:ln>
          <a:effectLst/>
        </p:spPr>
        <p:txBody>
          <a:bodyPr lIns="68579" tIns="34289" rIns="68579" bIns="34289" rtlCol="0" anchor="ctr"/>
          <a:lstStyle/>
          <a:p>
            <a:pPr marL="0" marR="0" lvl="0" indent="0" algn="ctr" defTabSz="68580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6" name="任意多边形 5"/>
          <p:cNvSpPr/>
          <p:nvPr/>
        </p:nvSpPr>
        <p:spPr>
          <a:xfrm rot="16200000" flipV="1">
            <a:off x="-1867173" y="1806448"/>
            <a:ext cx="4695179" cy="1082282"/>
          </a:xfrm>
          <a:custGeom>
            <a:avLst/>
            <a:gdLst>
              <a:gd name="connsiteX0" fmla="*/ 6260239 w 6260239"/>
              <a:gd name="connsiteY0" fmla="*/ 1443042 h 1443042"/>
              <a:gd name="connsiteX1" fmla="*/ 6260239 w 6260239"/>
              <a:gd name="connsiteY1" fmla="*/ 1370077 h 1443042"/>
              <a:gd name="connsiteX2" fmla="*/ 3239468 w 6260239"/>
              <a:gd name="connsiteY2" fmla="*/ 0 h 1443042"/>
              <a:gd name="connsiteX3" fmla="*/ 0 w 6260239"/>
              <a:gd name="connsiteY3" fmla="*/ 1443042 h 1443042"/>
            </a:gdLst>
            <a:ahLst/>
            <a:cxnLst>
              <a:cxn ang="0">
                <a:pos x="connsiteX0" y="connsiteY0"/>
              </a:cxn>
              <a:cxn ang="0">
                <a:pos x="connsiteX1" y="connsiteY1"/>
              </a:cxn>
              <a:cxn ang="0">
                <a:pos x="connsiteX2" y="connsiteY2"/>
              </a:cxn>
              <a:cxn ang="0">
                <a:pos x="connsiteX3" y="connsiteY3"/>
              </a:cxn>
            </a:cxnLst>
            <a:rect l="l" t="t" r="r" b="b"/>
            <a:pathLst>
              <a:path w="6260239" h="1443042">
                <a:moveTo>
                  <a:pt x="6260239" y="1443042"/>
                </a:moveTo>
                <a:lnTo>
                  <a:pt x="6260239" y="1370077"/>
                </a:lnTo>
                <a:lnTo>
                  <a:pt x="3239468" y="0"/>
                </a:lnTo>
                <a:lnTo>
                  <a:pt x="0" y="1443042"/>
                </a:lnTo>
                <a:close/>
              </a:path>
            </a:pathLst>
          </a:custGeom>
          <a:solidFill>
            <a:srgbClr val="FFC001"/>
          </a:solidFill>
          <a:ln>
            <a:no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800"/>
            <a:endParaRPr lang="zh-CN" altLang="en-US" sz="1400">
              <a:solidFill>
                <a:prstClr val="white"/>
              </a:solidFill>
            </a:endParaRPr>
          </a:p>
        </p:txBody>
      </p:sp>
      <p:cxnSp>
        <p:nvCxnSpPr>
          <p:cNvPr id="7" name="直接连接符 6"/>
          <p:cNvCxnSpPr/>
          <p:nvPr/>
        </p:nvCxnSpPr>
        <p:spPr>
          <a:xfrm rot="16200000" flipV="1">
            <a:off x="-397125" y="479165"/>
            <a:ext cx="1814306" cy="827403"/>
          </a:xfrm>
          <a:prstGeom prst="line">
            <a:avLst/>
          </a:prstGeom>
          <a:ln>
            <a:solidFill>
              <a:srgbClr val="3A3A3A"/>
            </a:solidFill>
          </a:ln>
        </p:spPr>
        <p:style>
          <a:lnRef idx="1">
            <a:schemeClr val="accent1"/>
          </a:lnRef>
          <a:fillRef idx="0">
            <a:schemeClr val="accent1"/>
          </a:fillRef>
          <a:effectRef idx="0">
            <a:schemeClr val="accent1"/>
          </a:effectRef>
          <a:fontRef idx="minor">
            <a:schemeClr val="tx1"/>
          </a:fontRef>
        </p:style>
      </p:cxnSp>
      <p:sp>
        <p:nvSpPr>
          <p:cNvPr id="9" name="圆角矩形 8"/>
          <p:cNvSpPr/>
          <p:nvPr/>
        </p:nvSpPr>
        <p:spPr>
          <a:xfrm>
            <a:off x="1021558" y="699542"/>
            <a:ext cx="7800045" cy="669938"/>
          </a:xfrm>
          <a:prstGeom prst="roundRect">
            <a:avLst>
              <a:gd name="adj" fmla="val 50000"/>
            </a:avLst>
          </a:prstGeom>
          <a:solidFill>
            <a:srgbClr val="FFC000"/>
          </a:solidFill>
          <a:ln w="12700" cap="flat" cmpd="sng" algn="ctr">
            <a:noFill/>
            <a:prstDash val="solid"/>
            <a:miter lim="800000"/>
          </a:ln>
          <a:effectLst/>
        </p:spPr>
        <p:txBody>
          <a:bodyPr rot="0" spcFirstLastPara="0" vertOverflow="overflow" horzOverflow="overflow" vert="horz" wrap="square" lIns="68579" tIns="34289" rIns="68579" bIns="34289" numCol="1" spcCol="0" rtlCol="0" fromWordArt="0" anchor="ctr" anchorCtr="0" forceAA="0" compatLnSpc="1">
            <a:noAutofit/>
          </a:bodyPr>
          <a:lstStyle/>
          <a:p>
            <a:pPr lvl="0" defTabSz="685800"/>
            <a:r>
              <a:rPr lang="en-US" altLang="zh-CN" sz="2000" kern="0" dirty="0" smtClean="0">
                <a:solidFill>
                  <a:prstClr val="white"/>
                </a:solidFill>
                <a:latin typeface="等线" panose="02010600030101010101" charset="-122"/>
                <a:ea typeface="等线" panose="02010600030101010101" charset="-122"/>
              </a:rPr>
              <a:t>      </a:t>
            </a:r>
            <a:r>
              <a:rPr lang="en-US" altLang="zh-CN" kern="0" dirty="0" smtClean="0">
                <a:solidFill>
                  <a:prstClr val="white"/>
                </a:solidFill>
                <a:latin typeface="等线" panose="02010600030101010101" charset="-122"/>
                <a:ea typeface="等线" panose="02010600030101010101" charset="-122"/>
              </a:rPr>
              <a:t>1900</a:t>
            </a:r>
            <a:r>
              <a:rPr lang="zh-CN" altLang="en-US" kern="0" dirty="0">
                <a:solidFill>
                  <a:prstClr val="white"/>
                </a:solidFill>
                <a:latin typeface="等线" panose="02010600030101010101" charset="-122"/>
                <a:ea typeface="等线" panose="02010600030101010101" charset="-122"/>
              </a:rPr>
              <a:t>年</a:t>
            </a:r>
            <a:r>
              <a:rPr lang="en-US" altLang="zh-CN" kern="0" dirty="0">
                <a:solidFill>
                  <a:prstClr val="white"/>
                </a:solidFill>
                <a:latin typeface="等线" panose="02010600030101010101" charset="-122"/>
                <a:ea typeface="等线" panose="02010600030101010101" charset="-122"/>
              </a:rPr>
              <a:t>6</a:t>
            </a:r>
            <a:r>
              <a:rPr lang="zh-CN" altLang="en-US" kern="0" dirty="0">
                <a:solidFill>
                  <a:prstClr val="white"/>
                </a:solidFill>
                <a:latin typeface="等线" panose="02010600030101010101" charset="-122"/>
                <a:ea typeface="等线" panose="02010600030101010101" charset="-122"/>
              </a:rPr>
              <a:t>月</a:t>
            </a:r>
            <a:r>
              <a:rPr lang="en-US" altLang="zh-CN" kern="0" dirty="0">
                <a:solidFill>
                  <a:prstClr val="white"/>
                </a:solidFill>
                <a:latin typeface="等线" panose="02010600030101010101" charset="-122"/>
                <a:ea typeface="等线" panose="02010600030101010101" charset="-122"/>
              </a:rPr>
              <a:t>26</a:t>
            </a:r>
            <a:r>
              <a:rPr lang="zh-CN" altLang="en-US" kern="0" dirty="0">
                <a:solidFill>
                  <a:prstClr val="white"/>
                </a:solidFill>
                <a:latin typeface="等线" panose="02010600030101010101" charset="-122"/>
                <a:ea typeface="等线" panose="02010600030101010101" charset="-122"/>
              </a:rPr>
              <a:t>日，在刘坤一、张之洞等人的支持下，由盛宣怀从中牵线策划，上海道余联元与各国驻沪领事商定了“保护东南章程九款”</a:t>
            </a:r>
            <a:r>
              <a:rPr lang="zh-CN" altLang="en-US" kern="0" dirty="0" smtClean="0">
                <a:solidFill>
                  <a:prstClr val="white"/>
                </a:solidFill>
                <a:latin typeface="等线" panose="02010600030101010101" charset="-122"/>
                <a:ea typeface="等线" panose="02010600030101010101" charset="-122"/>
              </a:rPr>
              <a:t>。</a:t>
            </a:r>
            <a:endParaRPr lang="en-US" altLang="zh-CN" kern="0" dirty="0">
              <a:solidFill>
                <a:prstClr val="white"/>
              </a:solidFill>
              <a:latin typeface="等线" panose="02010600030101010101" charset="-122"/>
              <a:ea typeface="等线" panose="02010600030101010101" charset="-122"/>
            </a:endParaRPr>
          </a:p>
        </p:txBody>
      </p:sp>
      <p:sp>
        <p:nvSpPr>
          <p:cNvPr id="10" name="PA_矩形 33"/>
          <p:cNvSpPr/>
          <p:nvPr>
            <p:custDataLst>
              <p:tags r:id="rId1"/>
            </p:custDataLst>
          </p:nvPr>
        </p:nvSpPr>
        <p:spPr bwMode="auto">
          <a:xfrm>
            <a:off x="1573208" y="1505264"/>
            <a:ext cx="6696744" cy="1684650"/>
          </a:xfrm>
          <a:prstGeom prst="rect">
            <a:avLst/>
          </a:prstGeom>
          <a:solidFill>
            <a:srgbClr val="000000">
              <a:lumMod val="85000"/>
              <a:lumOff val="15000"/>
              <a:alpha val="75000"/>
            </a:srgbClr>
          </a:solid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lstStyle/>
          <a:p>
            <a:pPr lvl="0" defTabSz="1218565" fontAlgn="base">
              <a:spcBef>
                <a:spcPct val="0"/>
              </a:spcBef>
              <a:spcAft>
                <a:spcPct val="0"/>
              </a:spcAft>
              <a:defRPr/>
            </a:pPr>
            <a:r>
              <a:rPr lang="zh-CN" altLang="en-US" sz="2000" dirty="0">
                <a:solidFill>
                  <a:schemeClr val="bg1"/>
                </a:solidFill>
                <a:latin typeface="微软雅黑" panose="020B0503020204020204" pitchFamily="34" charset="-122"/>
                <a:ea typeface="微软雅黑" panose="020B0503020204020204" pitchFamily="34" charset="-122"/>
              </a:rPr>
              <a:t>一、上海租界归各国共同保护，长江及苏杭内地均归各督抚保护，两不相扰，以保全中外商 民人命产业为主</a:t>
            </a:r>
            <a:r>
              <a:rPr lang="zh-CN" altLang="en-US" sz="2000" dirty="0" smtClean="0">
                <a:solidFill>
                  <a:schemeClr val="bg1"/>
                </a:solidFill>
                <a:latin typeface="微软雅黑" panose="020B0503020204020204" pitchFamily="34" charset="-122"/>
                <a:ea typeface="微软雅黑" panose="020B0503020204020204" pitchFamily="34" charset="-122"/>
              </a:rPr>
              <a:t>。</a:t>
            </a:r>
            <a:endParaRPr lang="en-US" altLang="zh-CN" sz="2000" dirty="0" smtClean="0">
              <a:solidFill>
                <a:schemeClr val="bg1"/>
              </a:solidFill>
              <a:latin typeface="微软雅黑" panose="020B0503020204020204" pitchFamily="34" charset="-122"/>
              <a:ea typeface="微软雅黑" panose="020B0503020204020204" pitchFamily="34" charset="-122"/>
            </a:endParaRPr>
          </a:p>
          <a:p>
            <a:pPr lvl="0" defTabSz="1218565" fontAlgn="base">
              <a:spcBef>
                <a:spcPct val="0"/>
              </a:spcBef>
              <a:spcAft>
                <a:spcPct val="0"/>
              </a:spcAft>
              <a:defRPr/>
            </a:pPr>
            <a:r>
              <a:rPr lang="zh-CN" altLang="en-US" sz="2000" dirty="0" smtClean="0">
                <a:solidFill>
                  <a:schemeClr val="bg1"/>
                </a:solidFill>
                <a:latin typeface="微软雅黑" panose="020B0503020204020204" pitchFamily="34" charset="-122"/>
                <a:ea typeface="微软雅黑" panose="020B0503020204020204" pitchFamily="34" charset="-122"/>
              </a:rPr>
              <a:t>五</a:t>
            </a:r>
            <a:r>
              <a:rPr lang="zh-CN" altLang="en-US" sz="2000" dirty="0">
                <a:solidFill>
                  <a:schemeClr val="bg1"/>
                </a:solidFill>
                <a:latin typeface="微软雅黑" panose="020B0503020204020204" pitchFamily="34" charset="-122"/>
                <a:ea typeface="微软雅黑" panose="020B0503020204020204" pitchFamily="34" charset="-122"/>
              </a:rPr>
              <a:t>、各国以后如不待中国督抚商允，竟至多派兵轮驶入长江等处，以致百姓怀疑，借端启衅 ，毁坏洋商教士的人命产业，事后中国不认赔偿。</a:t>
            </a:r>
          </a:p>
          <a:p>
            <a:pPr lvl="0" defTabSz="1218565" fontAlgn="base">
              <a:spcBef>
                <a:spcPct val="0"/>
              </a:spcBef>
              <a:spcAft>
                <a:spcPct val="0"/>
              </a:spcAft>
              <a:defRPr/>
            </a:pPr>
            <a:endParaRPr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12" name="圆角矩形 11"/>
          <p:cNvSpPr/>
          <p:nvPr/>
        </p:nvSpPr>
        <p:spPr>
          <a:xfrm>
            <a:off x="1343955" y="4239894"/>
            <a:ext cx="7800045" cy="753783"/>
          </a:xfrm>
          <a:prstGeom prst="roundRect">
            <a:avLst>
              <a:gd name="adj" fmla="val 50000"/>
            </a:avLst>
          </a:prstGeom>
          <a:solidFill>
            <a:schemeClr val="tx1">
              <a:lumMod val="85000"/>
              <a:lumOff val="15000"/>
              <a:alpha val="81000"/>
            </a:schemeClr>
          </a:solidFill>
          <a:ln w="12700" cap="flat" cmpd="sng" algn="ctr">
            <a:noFill/>
            <a:prstDash val="solid"/>
            <a:miter lim="800000"/>
          </a:ln>
          <a:effectLst/>
        </p:spPr>
        <p:txBody>
          <a:bodyPr rot="0" spcFirstLastPara="0" vertOverflow="overflow" horzOverflow="overflow" vert="horz" wrap="square" lIns="68579" tIns="34289" rIns="68579" bIns="34289" numCol="1" spcCol="0" rtlCol="0" fromWordArt="0" anchor="ctr" anchorCtr="0" forceAA="0" compatLnSpc="1">
            <a:noAutofit/>
          </a:bodyPr>
          <a:lstStyle/>
          <a:p>
            <a:pPr lvl="0" defTabSz="685800"/>
            <a:r>
              <a:rPr lang="zh-CN" altLang="en-US" sz="2000" kern="0" dirty="0">
                <a:solidFill>
                  <a:prstClr val="white"/>
                </a:solidFill>
                <a:latin typeface="等线" panose="02010600030101010101" charset="-122"/>
                <a:ea typeface="等线" panose="02010600030101010101" charset="-122"/>
              </a:rPr>
              <a:t>它标志着在封建帝国内具有近代政治意识的官员第一次在国家政治事务中显示出鲜明的独立性和抗争性</a:t>
            </a:r>
            <a:r>
              <a:rPr lang="zh-CN" altLang="en-US" sz="2000" kern="0" dirty="0" smtClean="0">
                <a:solidFill>
                  <a:prstClr val="white"/>
                </a:solidFill>
                <a:latin typeface="等线" panose="02010600030101010101" charset="-122"/>
                <a:ea typeface="等线" panose="02010600030101010101" charset="-122"/>
              </a:rPr>
              <a:t>。                          </a:t>
            </a:r>
            <a:r>
              <a:rPr lang="en-US" altLang="zh-CN" sz="2000" kern="0" dirty="0" smtClean="0">
                <a:solidFill>
                  <a:prstClr val="white"/>
                </a:solidFill>
                <a:latin typeface="等线" panose="02010600030101010101" charset="-122"/>
                <a:ea typeface="等线" panose="02010600030101010101" charset="-122"/>
              </a:rPr>
              <a:t>——</a:t>
            </a:r>
            <a:r>
              <a:rPr lang="zh-CN" altLang="en-US" sz="2000" kern="0" dirty="0">
                <a:solidFill>
                  <a:prstClr val="white"/>
                </a:solidFill>
                <a:latin typeface="等线" panose="02010600030101010101" charset="-122"/>
                <a:ea typeface="等线" panose="02010600030101010101" charset="-122"/>
              </a:rPr>
              <a:t>王树增</a:t>
            </a:r>
          </a:p>
        </p:txBody>
      </p:sp>
      <p:sp>
        <p:nvSpPr>
          <p:cNvPr id="13" name="圆角矩形 12"/>
          <p:cNvSpPr/>
          <p:nvPr/>
        </p:nvSpPr>
        <p:spPr>
          <a:xfrm>
            <a:off x="679911" y="3326385"/>
            <a:ext cx="7800045" cy="753783"/>
          </a:xfrm>
          <a:prstGeom prst="roundRect">
            <a:avLst>
              <a:gd name="adj" fmla="val 50000"/>
            </a:avLst>
          </a:prstGeom>
          <a:solidFill>
            <a:schemeClr val="tx1">
              <a:lumMod val="95000"/>
              <a:lumOff val="5000"/>
              <a:alpha val="64000"/>
            </a:schemeClr>
          </a:solidFill>
          <a:ln w="12700" cap="flat" cmpd="sng" algn="ctr">
            <a:noFill/>
            <a:prstDash val="solid"/>
            <a:miter lim="800000"/>
          </a:ln>
          <a:effectLst/>
        </p:spPr>
        <p:txBody>
          <a:bodyPr rot="0" spcFirstLastPara="0" vertOverflow="overflow" horzOverflow="overflow" vert="horz" wrap="square" lIns="68579" tIns="34289" rIns="68579" bIns="34289" numCol="1" spcCol="0" rtlCol="0" fromWordArt="0" anchor="ctr" anchorCtr="0" forceAA="0" compatLnSpc="1">
            <a:noAutofit/>
          </a:bodyPr>
          <a:lstStyle/>
          <a:p>
            <a:pPr lvl="0" defTabSz="685800"/>
            <a:r>
              <a:rPr lang="zh-CN" altLang="en-US" sz="2000" kern="0" dirty="0" smtClean="0">
                <a:solidFill>
                  <a:prstClr val="white"/>
                </a:solidFill>
                <a:latin typeface="等线" panose="02010600030101010101" charset="-122"/>
                <a:ea typeface="等线" panose="02010600030101010101" charset="-122"/>
              </a:rPr>
              <a:t>在清政府危亡之际，地方大员</a:t>
            </a:r>
            <a:r>
              <a:rPr lang="zh-CN" altLang="en-US" sz="2000" kern="0" dirty="0">
                <a:solidFill>
                  <a:prstClr val="white"/>
                </a:solidFill>
                <a:latin typeface="等线" panose="02010600030101010101" charset="-122"/>
                <a:ea typeface="等线" panose="02010600030101010101" charset="-122"/>
              </a:rPr>
              <a:t>寻求“自保”，</a:t>
            </a:r>
            <a:r>
              <a:rPr lang="zh-CN" altLang="en-US" sz="2000" kern="0" dirty="0" smtClean="0">
                <a:solidFill>
                  <a:prstClr val="white"/>
                </a:solidFill>
                <a:latin typeface="等线" panose="02010600030101010101" charset="-122"/>
                <a:ea typeface="等线" panose="02010600030101010101" charset="-122"/>
              </a:rPr>
              <a:t>表明中央权威的式微与地方势力的扩张。</a:t>
            </a:r>
            <a:endParaRPr lang="zh-CN" altLang="en-US" sz="2000" kern="0" dirty="0">
              <a:solidFill>
                <a:prstClr val="white"/>
              </a:solidFill>
              <a:latin typeface="等线" panose="02010600030101010101" charset="-122"/>
              <a:ea typeface="等线" panose="02010600030101010101" charset="-122"/>
            </a:endParaRPr>
          </a:p>
        </p:txBody>
      </p:sp>
    </p:spTree>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4" presetClass="entr" presetSubtype="1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randombar(horizontal)">
                                      <p:cBhvr>
                                        <p:cTn id="19" dur="500"/>
                                        <p:tgtEl>
                                          <p:spTgt spid="13"/>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grpId="0" nodeType="click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wipe(down)">
                                      <p:cBhvr>
                                        <p:cTn id="2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2" grpId="0" animBg="1"/>
      <p:bldP spid="13"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37" name="Text Box 29"/>
          <p:cNvSpPr txBox="1">
            <a:spLocks noChangeArrowheads="1"/>
          </p:cNvSpPr>
          <p:nvPr/>
        </p:nvSpPr>
        <p:spPr bwMode="auto">
          <a:xfrm>
            <a:off x="1671638" y="3406386"/>
            <a:ext cx="18473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26" tIns="45713" rIns="91426" bIns="45713">
            <a:spAutoFit/>
          </a:bodyPr>
          <a:lstStyle/>
          <a:p>
            <a:endParaRPr lang="zh-CN" altLang="zh-CN" sz="2400" b="1">
              <a:solidFill>
                <a:srgbClr val="3333FF"/>
              </a:solidFill>
            </a:endParaRPr>
          </a:p>
        </p:txBody>
      </p:sp>
      <p:sp>
        <p:nvSpPr>
          <p:cNvPr id="9" name="任意多边形 8"/>
          <p:cNvSpPr/>
          <p:nvPr/>
        </p:nvSpPr>
        <p:spPr>
          <a:xfrm rot="2700000">
            <a:off x="-421729" y="4480380"/>
            <a:ext cx="1751051" cy="414787"/>
          </a:xfrm>
          <a:custGeom>
            <a:avLst/>
            <a:gdLst>
              <a:gd name="connsiteX0" fmla="*/ 0 w 1716663"/>
              <a:gd name="connsiteY0" fmla="*/ 0 h 414787"/>
              <a:gd name="connsiteX1" fmla="*/ 1716663 w 1716663"/>
              <a:gd name="connsiteY1" fmla="*/ 0 h 414787"/>
              <a:gd name="connsiteX2" fmla="*/ 1301876 w 1716663"/>
              <a:gd name="connsiteY2" fmla="*/ 414787 h 414787"/>
              <a:gd name="connsiteX3" fmla="*/ 414787 w 1716663"/>
              <a:gd name="connsiteY3" fmla="*/ 414787 h 414787"/>
            </a:gdLst>
            <a:ahLst/>
            <a:cxnLst>
              <a:cxn ang="0">
                <a:pos x="connsiteX0" y="connsiteY0"/>
              </a:cxn>
              <a:cxn ang="0">
                <a:pos x="connsiteX1" y="connsiteY1"/>
              </a:cxn>
              <a:cxn ang="0">
                <a:pos x="connsiteX2" y="connsiteY2"/>
              </a:cxn>
              <a:cxn ang="0">
                <a:pos x="connsiteX3" y="connsiteY3"/>
              </a:cxn>
            </a:cxnLst>
            <a:rect l="l" t="t" r="r" b="b"/>
            <a:pathLst>
              <a:path w="1716663" h="414787">
                <a:moveTo>
                  <a:pt x="0" y="0"/>
                </a:moveTo>
                <a:lnTo>
                  <a:pt x="1716663" y="0"/>
                </a:lnTo>
                <a:lnTo>
                  <a:pt x="1301876" y="414787"/>
                </a:lnTo>
                <a:lnTo>
                  <a:pt x="414787" y="414787"/>
                </a:lnTo>
                <a:close/>
              </a:path>
            </a:pathLst>
          </a:custGeom>
          <a:solidFill>
            <a:srgbClr val="3A3A3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prstClr val="white"/>
              </a:solidFill>
            </a:endParaRPr>
          </a:p>
        </p:txBody>
      </p:sp>
      <p:sp>
        <p:nvSpPr>
          <p:cNvPr id="10" name="任意多边形 9"/>
          <p:cNvSpPr/>
          <p:nvPr/>
        </p:nvSpPr>
        <p:spPr>
          <a:xfrm rot="2700000">
            <a:off x="-296487" y="4775292"/>
            <a:ext cx="925070" cy="462535"/>
          </a:xfrm>
          <a:custGeom>
            <a:avLst/>
            <a:gdLst>
              <a:gd name="connsiteX0" fmla="*/ 0 w 925070"/>
              <a:gd name="connsiteY0" fmla="*/ 0 h 462535"/>
              <a:gd name="connsiteX1" fmla="*/ 925070 w 925070"/>
              <a:gd name="connsiteY1" fmla="*/ 0 h 462535"/>
              <a:gd name="connsiteX2" fmla="*/ 462535 w 925070"/>
              <a:gd name="connsiteY2" fmla="*/ 462535 h 462535"/>
            </a:gdLst>
            <a:ahLst/>
            <a:cxnLst>
              <a:cxn ang="0">
                <a:pos x="connsiteX0" y="connsiteY0"/>
              </a:cxn>
              <a:cxn ang="0">
                <a:pos x="connsiteX1" y="connsiteY1"/>
              </a:cxn>
              <a:cxn ang="0">
                <a:pos x="connsiteX2" y="connsiteY2"/>
              </a:cxn>
            </a:cxnLst>
            <a:rect l="l" t="t" r="r" b="b"/>
            <a:pathLst>
              <a:path w="925070" h="462535">
                <a:moveTo>
                  <a:pt x="0" y="0"/>
                </a:moveTo>
                <a:lnTo>
                  <a:pt x="925070" y="0"/>
                </a:lnTo>
                <a:lnTo>
                  <a:pt x="462535" y="462535"/>
                </a:lnTo>
                <a:close/>
              </a:path>
            </a:pathLst>
          </a:custGeom>
          <a:solidFill>
            <a:srgbClr val="FFC00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prstClr val="white"/>
              </a:solidFill>
            </a:endParaRPr>
          </a:p>
        </p:txBody>
      </p:sp>
      <p:sp>
        <p:nvSpPr>
          <p:cNvPr id="11" name="矩形 10"/>
          <p:cNvSpPr/>
          <p:nvPr/>
        </p:nvSpPr>
        <p:spPr>
          <a:xfrm>
            <a:off x="5940152" y="0"/>
            <a:ext cx="3203848" cy="38325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2400" b="1" dirty="0">
                <a:solidFill>
                  <a:prstClr val="white"/>
                </a:solidFill>
                <a:latin typeface="微软雅黑" panose="020B0503020204020204" pitchFamily="34" charset="-122"/>
                <a:ea typeface="微软雅黑" panose="020B0503020204020204" pitchFamily="34" charset="-122"/>
              </a:rPr>
              <a:t>八国联军</a:t>
            </a:r>
            <a:r>
              <a:rPr lang="zh-CN" altLang="en-US" sz="2400" b="1" dirty="0" smtClean="0">
                <a:solidFill>
                  <a:prstClr val="white"/>
                </a:solidFill>
                <a:latin typeface="微软雅黑" panose="020B0503020204020204" pitchFamily="34" charset="-122"/>
                <a:ea typeface="微软雅黑" panose="020B0503020204020204" pitchFamily="34" charset="-122"/>
              </a:rPr>
              <a:t>侵华面面观</a:t>
            </a:r>
            <a:endParaRPr lang="zh-CN" altLang="en-US" sz="2400" b="1" dirty="0">
              <a:solidFill>
                <a:prstClr val="white"/>
              </a:solidFill>
              <a:latin typeface="微软雅黑" panose="020B0503020204020204" pitchFamily="34" charset="-122"/>
              <a:ea typeface="微软雅黑" panose="020B0503020204020204" pitchFamily="34" charset="-122"/>
            </a:endParaRPr>
          </a:p>
        </p:txBody>
      </p:sp>
      <p:grpSp>
        <p:nvGrpSpPr>
          <p:cNvPr id="15" name="组合 14"/>
          <p:cNvGrpSpPr/>
          <p:nvPr/>
        </p:nvGrpSpPr>
        <p:grpSpPr>
          <a:xfrm>
            <a:off x="3059832" y="1167594"/>
            <a:ext cx="2880320" cy="2885122"/>
            <a:chOff x="3059832" y="1167594"/>
            <a:chExt cx="2880320" cy="2885122"/>
          </a:xfrm>
        </p:grpSpPr>
        <p:pic>
          <p:nvPicPr>
            <p:cNvPr id="7" name="图片 6"/>
            <p:cNvPicPr>
              <a:picLocks noChangeAspect="1"/>
            </p:cNvPicPr>
            <p:nvPr/>
          </p:nvPicPr>
          <p:blipFill rotWithShape="1">
            <a:blip r:embed="rId2" cstate="print">
              <a:extLst>
                <a:ext uri="{28A0092B-C50C-407E-A947-70E740481C1C}">
                  <a14:useLocalDpi xmlns:a14="http://schemas.microsoft.com/office/drawing/2010/main" val="0"/>
                </a:ext>
              </a:extLst>
            </a:blip>
            <a:srcRect l="9227" r="10350"/>
            <a:stretch>
              <a:fillRect/>
            </a:stretch>
          </p:blipFill>
          <p:spPr>
            <a:xfrm>
              <a:off x="3394670" y="1167594"/>
              <a:ext cx="2084784" cy="1944216"/>
            </a:xfrm>
            <a:prstGeom prst="ellipse">
              <a:avLst/>
            </a:prstGeom>
            <a:ln>
              <a:noFill/>
            </a:ln>
            <a:effectLst>
              <a:softEdge rad="112500"/>
            </a:effectLst>
          </p:spPr>
        </p:pic>
        <p:sp>
          <p:nvSpPr>
            <p:cNvPr id="12" name="Text Box 8"/>
            <p:cNvSpPr txBox="1">
              <a:spLocks noChangeArrowheads="1"/>
            </p:cNvSpPr>
            <p:nvPr/>
          </p:nvSpPr>
          <p:spPr bwMode="auto">
            <a:xfrm>
              <a:off x="3059832" y="3221719"/>
              <a:ext cx="288032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r>
                <a:rPr lang="zh-CN" altLang="en-US" sz="2400" b="1" dirty="0" smtClean="0">
                  <a:ea typeface="黑体" panose="02010609060101010101" pitchFamily="49" charset="-122"/>
                </a:rPr>
                <a:t>“量</a:t>
              </a:r>
              <a:r>
                <a:rPr lang="zh-CN" altLang="en-US" sz="2400" b="1" dirty="0">
                  <a:ea typeface="黑体" panose="02010609060101010101" pitchFamily="49" charset="-122"/>
                </a:rPr>
                <a:t>中华之物力，</a:t>
              </a:r>
            </a:p>
            <a:p>
              <a:pPr algn="ctr"/>
              <a:r>
                <a:rPr lang="zh-CN" altLang="en-US" sz="2400" b="1" dirty="0">
                  <a:ea typeface="黑体" panose="02010609060101010101" pitchFamily="49" charset="-122"/>
                </a:rPr>
                <a:t>结与国之欢心。”</a:t>
              </a:r>
            </a:p>
          </p:txBody>
        </p:sp>
      </p:grpSp>
      <p:grpSp>
        <p:nvGrpSpPr>
          <p:cNvPr id="16" name="组合 15"/>
          <p:cNvGrpSpPr/>
          <p:nvPr/>
        </p:nvGrpSpPr>
        <p:grpSpPr>
          <a:xfrm>
            <a:off x="5615109" y="866555"/>
            <a:ext cx="3383857" cy="3044660"/>
            <a:chOff x="5615109" y="866555"/>
            <a:chExt cx="3383857" cy="3044660"/>
          </a:xfrm>
        </p:grpSpPr>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15109" y="866555"/>
              <a:ext cx="3383857" cy="2355164"/>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sp>
          <p:nvSpPr>
            <p:cNvPr id="14" name="Text Box 8"/>
            <p:cNvSpPr txBox="1">
              <a:spLocks noChangeArrowheads="1"/>
            </p:cNvSpPr>
            <p:nvPr/>
          </p:nvSpPr>
          <p:spPr bwMode="auto">
            <a:xfrm>
              <a:off x="5866877" y="3449550"/>
              <a:ext cx="288032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r>
                <a:rPr lang="zh-CN" altLang="en-US" sz="2400" b="1" dirty="0" smtClean="0">
                  <a:ea typeface="黑体" panose="02010609060101010101" pitchFamily="49" charset="-122"/>
                </a:rPr>
                <a:t>义和团民被杀害</a:t>
              </a:r>
              <a:endParaRPr lang="zh-CN" altLang="en-US" sz="2400" b="1" dirty="0">
                <a:ea typeface="黑体" panose="02010609060101010101" pitchFamily="49" charset="-122"/>
              </a:endParaRPr>
            </a:p>
          </p:txBody>
        </p:sp>
      </p:grpSp>
      <p:pic>
        <p:nvPicPr>
          <p:cNvPr id="5" name="图片 4" descr="738df069234273737efb8677dfa7bd02[1]"/>
          <p:cNvPicPr>
            <a:picLocks noChangeAspect="1"/>
          </p:cNvPicPr>
          <p:nvPr/>
        </p:nvPicPr>
        <p:blipFill>
          <a:blip r:embed="rId4"/>
          <a:stretch>
            <a:fillRect/>
          </a:stretch>
        </p:blipFill>
        <p:spPr>
          <a:xfrm>
            <a:off x="-102235" y="0"/>
            <a:ext cx="3162300" cy="3675380"/>
          </a:xfrm>
          <a:prstGeom prst="rect">
            <a:avLst/>
          </a:prstGeom>
          <a:effectLst>
            <a:outerShdw blurRad="50800" dist="38100" dir="2700000" algn="tl" rotWithShape="0">
              <a:prstClr val="black">
                <a:alpha val="40000"/>
              </a:prstClr>
            </a:outerShdw>
          </a:effectLst>
        </p:spPr>
      </p:pic>
      <p:sp>
        <p:nvSpPr>
          <p:cNvPr id="6" name="文本框 5"/>
          <p:cNvSpPr txBox="1"/>
          <p:nvPr/>
        </p:nvSpPr>
        <p:spPr>
          <a:xfrm>
            <a:off x="619125" y="3947160"/>
            <a:ext cx="1562100" cy="368300"/>
          </a:xfrm>
          <a:prstGeom prst="rect">
            <a:avLst/>
          </a:prstGeom>
          <a:noFill/>
        </p:spPr>
        <p:txBody>
          <a:bodyPr wrap="none" rtlCol="0">
            <a:spAutoFit/>
          </a:bodyPr>
          <a:lstStyle/>
          <a:p>
            <a:r>
              <a:rPr lang="zh-CN" altLang="en-US" b="1"/>
              <a:t>太后出逃西安</a:t>
            </a:r>
          </a:p>
        </p:txBody>
      </p:sp>
    </p:spTree>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randombar(horizontal)">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down)">
                                      <p:cBhvr>
                                        <p:cTn id="1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195736" y="1275606"/>
            <a:ext cx="5529209" cy="1911094"/>
          </a:xfrm>
        </p:spPr>
        <p:txBody>
          <a:bodyPr/>
          <a:lstStyle/>
          <a:p>
            <a:r>
              <a:rPr lang="zh-CN" altLang="en-US" dirty="0" smtClean="0"/>
              <a:t>民族危机的加深</a:t>
            </a:r>
            <a:endParaRPr lang="zh-CN" altLang="en-US" dirty="0"/>
          </a:p>
        </p:txBody>
      </p:sp>
      <p:sp>
        <p:nvSpPr>
          <p:cNvPr id="4" name="文本占位符 3"/>
          <p:cNvSpPr>
            <a:spLocks noGrp="1"/>
          </p:cNvSpPr>
          <p:nvPr>
            <p:ph type="body" idx="1"/>
          </p:nvPr>
        </p:nvSpPr>
        <p:spPr/>
        <p:txBody>
          <a:bodyPr/>
          <a:lstStyle/>
          <a:p>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图片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6138" cy="5155862"/>
          </a:xfrm>
          <a:prstGeom prst="rect">
            <a:avLst/>
          </a:prstGeom>
        </p:spPr>
      </p:pic>
      <p:graphicFrame>
        <p:nvGraphicFramePr>
          <p:cNvPr id="2" name="表格 1"/>
          <p:cNvGraphicFramePr>
            <a:graphicFrameLocks noGrp="1"/>
          </p:cNvGraphicFramePr>
          <p:nvPr>
            <p:custDataLst>
              <p:tags r:id="rId1"/>
            </p:custDataLst>
          </p:nvPr>
        </p:nvGraphicFramePr>
        <p:xfrm>
          <a:off x="409391" y="649052"/>
          <a:ext cx="6480720" cy="4159227"/>
        </p:xfrm>
        <a:graphic>
          <a:graphicData uri="http://schemas.openxmlformats.org/drawingml/2006/table">
            <a:tbl>
              <a:tblPr firstRow="1" firstCol="1" bandRow="1">
                <a:tableStyleId>{08FB837D-C827-4EFA-A057-4D05807E0F7C}</a:tableStyleId>
              </a:tblPr>
              <a:tblGrid>
                <a:gridCol w="1858353">
                  <a:extLst>
                    <a:ext uri="{9D8B030D-6E8A-4147-A177-3AD203B41FA5}">
                      <a16:colId xmlns:a16="http://schemas.microsoft.com/office/drawing/2014/main" val="20000"/>
                    </a:ext>
                  </a:extLst>
                </a:gridCol>
                <a:gridCol w="4622367">
                  <a:extLst>
                    <a:ext uri="{9D8B030D-6E8A-4147-A177-3AD203B41FA5}">
                      <a16:colId xmlns:a16="http://schemas.microsoft.com/office/drawing/2014/main" val="20001"/>
                    </a:ext>
                  </a:extLst>
                </a:gridCol>
              </a:tblGrid>
              <a:tr h="630835">
                <a:tc>
                  <a:txBody>
                    <a:bodyPr/>
                    <a:lstStyle/>
                    <a:p>
                      <a:pPr indent="266700" algn="ctr">
                        <a:spcAft>
                          <a:spcPts val="0"/>
                        </a:spcAft>
                      </a:pPr>
                      <a:r>
                        <a:rPr lang="zh-CN" sz="2000" b="1" kern="100" dirty="0" smtClean="0">
                          <a:solidFill>
                            <a:schemeClr val="bg1"/>
                          </a:solidFill>
                          <a:effectLst/>
                          <a:latin typeface="微软雅黑" panose="020B0503020204020204" pitchFamily="34" charset="-122"/>
                          <a:ea typeface="微软雅黑" panose="020B0503020204020204" pitchFamily="34" charset="-122"/>
                          <a:cs typeface="+mn-cs"/>
                        </a:rPr>
                        <a:t>《</a:t>
                      </a:r>
                      <a:r>
                        <a:rPr lang="zh-CN" altLang="en-US" sz="2000" b="1" kern="100" dirty="0" smtClean="0">
                          <a:solidFill>
                            <a:schemeClr val="bg1"/>
                          </a:solidFill>
                          <a:effectLst/>
                          <a:latin typeface="微软雅黑" panose="020B0503020204020204" pitchFamily="34" charset="-122"/>
                          <a:ea typeface="微软雅黑" panose="020B0503020204020204" pitchFamily="34" charset="-122"/>
                          <a:cs typeface="+mn-cs"/>
                        </a:rPr>
                        <a:t>辛丑</a:t>
                      </a:r>
                      <a:r>
                        <a:rPr lang="zh-CN" sz="2000" b="1" kern="100" dirty="0" smtClean="0">
                          <a:solidFill>
                            <a:schemeClr val="bg1"/>
                          </a:solidFill>
                          <a:effectLst/>
                          <a:latin typeface="微软雅黑" panose="020B0503020204020204" pitchFamily="34" charset="-122"/>
                          <a:ea typeface="微软雅黑" panose="020B0503020204020204" pitchFamily="34" charset="-122"/>
                          <a:cs typeface="+mn-cs"/>
                        </a:rPr>
                        <a:t>条约》</a:t>
                      </a:r>
                      <a:endParaRPr lang="zh-CN" sz="2000" b="1" kern="100" dirty="0">
                        <a:solidFill>
                          <a:schemeClr val="bg1"/>
                        </a:solidFill>
                        <a:effectLst/>
                        <a:latin typeface="微软雅黑" panose="020B0503020204020204" pitchFamily="34" charset="-122"/>
                        <a:ea typeface="微软雅黑" panose="020B0503020204020204" pitchFamily="34" charset="-122"/>
                        <a:cs typeface="+mn-cs"/>
                      </a:endParaRPr>
                    </a:p>
                    <a:p>
                      <a:pPr indent="266700" algn="ctr">
                        <a:spcAft>
                          <a:spcPts val="0"/>
                        </a:spcAft>
                      </a:pPr>
                      <a:r>
                        <a:rPr lang="zh-CN" sz="2000" b="1" kern="100" dirty="0">
                          <a:solidFill>
                            <a:schemeClr val="bg1"/>
                          </a:solidFill>
                          <a:effectLst/>
                          <a:latin typeface="微软雅黑" panose="020B0503020204020204" pitchFamily="34" charset="-122"/>
                          <a:ea typeface="微软雅黑" panose="020B0503020204020204" pitchFamily="34" charset="-122"/>
                          <a:cs typeface="+mn-cs"/>
                        </a:rPr>
                        <a:t>内容</a:t>
                      </a:r>
                    </a:p>
                  </a:txBody>
                  <a:tcPr marL="51435" marR="51435" marT="0" marB="0" anchor="ctr"/>
                </a:tc>
                <a:tc>
                  <a:txBody>
                    <a:bodyPr/>
                    <a:lstStyle/>
                    <a:p>
                      <a:pPr indent="266700" algn="ctr">
                        <a:spcAft>
                          <a:spcPts val="0"/>
                        </a:spcAft>
                      </a:pPr>
                      <a:r>
                        <a:rPr lang="zh-CN" sz="2000" b="1" kern="100" dirty="0">
                          <a:solidFill>
                            <a:schemeClr val="bg1"/>
                          </a:solidFill>
                          <a:effectLst/>
                          <a:latin typeface="微软雅黑" panose="020B0503020204020204" pitchFamily="34" charset="-122"/>
                          <a:ea typeface="微软雅黑" panose="020B0503020204020204" pitchFamily="34" charset="-122"/>
                          <a:cs typeface="+mn-cs"/>
                        </a:rPr>
                        <a:t>影响</a:t>
                      </a:r>
                    </a:p>
                  </a:txBody>
                  <a:tcPr marL="51435" marR="51435" marT="0" marB="0" anchor="ctr"/>
                </a:tc>
                <a:extLst>
                  <a:ext uri="{0D108BD9-81ED-4DB2-BD59-A6C34878D82A}">
                    <a16:rowId xmlns:a16="http://schemas.microsoft.com/office/drawing/2014/main" val="10000"/>
                  </a:ext>
                </a:extLst>
              </a:tr>
              <a:tr h="3528392">
                <a:tc>
                  <a:txBody>
                    <a:bodyPr/>
                    <a:lstStyle/>
                    <a:p>
                      <a:endParaRPr lang="zh-CN" altLang="en-US" dirty="0"/>
                    </a:p>
                  </a:txBody>
                  <a:tcPr marL="51435" marR="51435" marT="0" marB="0" anchor="ctr">
                    <a:solidFill>
                      <a:schemeClr val="accent6">
                        <a:alpha val="12000"/>
                      </a:schemeClr>
                    </a:solidFill>
                  </a:tcPr>
                </a:tc>
                <a:tc>
                  <a:txBody>
                    <a:bodyPr/>
                    <a:lstStyle/>
                    <a:p>
                      <a:endParaRPr lang="zh-CN" altLang="en-US" dirty="0"/>
                    </a:p>
                  </a:txBody>
                  <a:tcPr marL="51435" marR="51435" marT="0" marB="0" anchor="ctr"/>
                </a:tc>
                <a:extLst>
                  <a:ext uri="{0D108BD9-81ED-4DB2-BD59-A6C34878D82A}">
                    <a16:rowId xmlns:a16="http://schemas.microsoft.com/office/drawing/2014/main" val="10001"/>
                  </a:ext>
                </a:extLst>
              </a:tr>
            </a:tbl>
          </a:graphicData>
        </a:graphic>
      </p:graphicFrame>
      <p:sp>
        <p:nvSpPr>
          <p:cNvPr id="6" name="矩形 5"/>
          <p:cNvSpPr/>
          <p:nvPr/>
        </p:nvSpPr>
        <p:spPr>
          <a:xfrm>
            <a:off x="611560" y="85733"/>
            <a:ext cx="8208912" cy="461665"/>
          </a:xfrm>
          <a:prstGeom prst="rect">
            <a:avLst/>
          </a:prstGeom>
        </p:spPr>
        <p:txBody>
          <a:bodyPr wrap="square">
            <a:spAutoFit/>
          </a:bodyPr>
          <a:lstStyle/>
          <a:p>
            <a:pPr indent="266700" algn="ctr"/>
            <a:r>
              <a:rPr lang="zh-CN" altLang="en-US" sz="2400" kern="100" dirty="0" smtClean="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战争失败，</a:t>
            </a:r>
            <a:r>
              <a:rPr lang="en-US" altLang="zh-CN" sz="2400" kern="100" dirty="0" smtClean="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1901.9.7</a:t>
            </a:r>
            <a:r>
              <a:rPr lang="zh-CN" altLang="en-US" sz="2400" kern="100" dirty="0" smtClean="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清政府与</a:t>
            </a:r>
            <a:r>
              <a:rPr lang="en-US" altLang="zh-CN" sz="2400" kern="100" dirty="0" smtClean="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11</a:t>
            </a:r>
            <a:r>
              <a:rPr lang="zh-CN" altLang="en-US" sz="2400" kern="100" dirty="0" smtClean="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国签订</a:t>
            </a:r>
            <a:r>
              <a:rPr lang="en-US" altLang="zh-CN" sz="2400" kern="100" dirty="0" smtClean="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kern="100" dirty="0" smtClean="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辛丑条约</a:t>
            </a:r>
            <a:r>
              <a:rPr lang="en-US" altLang="zh-CN" sz="2400" kern="100" dirty="0" smtClean="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a:t>
            </a:r>
            <a:endParaRPr lang="zh-CN" altLang="zh-CN" sz="2400"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7" name="KSO_Shape"/>
          <p:cNvSpPr/>
          <p:nvPr/>
        </p:nvSpPr>
        <p:spPr>
          <a:xfrm>
            <a:off x="468930" y="85873"/>
            <a:ext cx="429260" cy="461525"/>
          </a:xfrm>
          <a:prstGeom prst="homePlate">
            <a:avLst>
              <a:gd name="adj" fmla="val 32249"/>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C000"/>
              </a:solidFill>
            </a:endParaRPr>
          </a:p>
        </p:txBody>
      </p:sp>
      <p:sp>
        <p:nvSpPr>
          <p:cNvPr id="8" name="矩形 7"/>
          <p:cNvSpPr/>
          <p:nvPr/>
        </p:nvSpPr>
        <p:spPr>
          <a:xfrm>
            <a:off x="437920" y="1479084"/>
            <a:ext cx="1771639" cy="464230"/>
          </a:xfrm>
          <a:prstGeom prst="rect">
            <a:avLst/>
          </a:prstGeom>
        </p:spPr>
        <p:txBody>
          <a:bodyPr wrap="none">
            <a:spAutoFit/>
          </a:bodyPr>
          <a:lstStyle/>
          <a:p>
            <a:pPr indent="200025" algn="ctr">
              <a:lnSpc>
                <a:spcPts val="2880"/>
              </a:lnSpc>
            </a:pPr>
            <a:r>
              <a:rPr lang="zh-CN" altLang="en-US" sz="2400" kern="100" dirty="0" smtClean="0">
                <a:solidFill>
                  <a:prstClr val="black"/>
                </a:solidFill>
                <a:latin typeface="黑体" panose="02010609060101010101" pitchFamily="49" charset="-122"/>
                <a:ea typeface="黑体" panose="02010609060101010101" pitchFamily="49" charset="-122"/>
              </a:rPr>
              <a:t>赔款</a:t>
            </a:r>
            <a:r>
              <a:rPr lang="en-US" altLang="zh-CN" sz="2400" kern="100" dirty="0" smtClean="0">
                <a:solidFill>
                  <a:prstClr val="black"/>
                </a:solidFill>
                <a:latin typeface="黑体" panose="02010609060101010101" pitchFamily="49" charset="-122"/>
                <a:ea typeface="黑体" panose="02010609060101010101" pitchFamily="49" charset="-122"/>
              </a:rPr>
              <a:t>4.5</a:t>
            </a:r>
            <a:r>
              <a:rPr lang="zh-CN" altLang="en-US" sz="2400" kern="100" dirty="0" smtClean="0">
                <a:solidFill>
                  <a:prstClr val="black"/>
                </a:solidFill>
                <a:latin typeface="黑体" panose="02010609060101010101" pitchFamily="49" charset="-122"/>
                <a:ea typeface="黑体" panose="02010609060101010101" pitchFamily="49" charset="-122"/>
              </a:rPr>
              <a:t>亿</a:t>
            </a:r>
            <a:endParaRPr lang="en-US" altLang="zh-CN" sz="2400" kern="100" dirty="0">
              <a:solidFill>
                <a:prstClr val="black"/>
              </a:solidFill>
              <a:latin typeface="黑体" panose="02010609060101010101" pitchFamily="49" charset="-122"/>
              <a:ea typeface="黑体" panose="02010609060101010101" pitchFamily="49" charset="-122"/>
            </a:endParaRPr>
          </a:p>
        </p:txBody>
      </p:sp>
      <p:sp>
        <p:nvSpPr>
          <p:cNvPr id="9" name="矩形 8"/>
          <p:cNvSpPr/>
          <p:nvPr/>
        </p:nvSpPr>
        <p:spPr>
          <a:xfrm>
            <a:off x="2123728" y="1370509"/>
            <a:ext cx="4752528" cy="706755"/>
          </a:xfrm>
          <a:prstGeom prst="rect">
            <a:avLst/>
          </a:prstGeom>
        </p:spPr>
        <p:txBody>
          <a:bodyPr wrap="square">
            <a:spAutoFit/>
          </a:bodyPr>
          <a:lstStyle/>
          <a:p>
            <a:pPr indent="200025"/>
            <a:r>
              <a:rPr lang="zh-CN" altLang="en-US" sz="2000" kern="100" dirty="0" smtClean="0">
                <a:solidFill>
                  <a:prstClr val="black"/>
                </a:solidFill>
                <a:latin typeface="微软雅黑" panose="020B0503020204020204" pitchFamily="34" charset="-122"/>
                <a:ea typeface="微软雅黑" panose="020B0503020204020204" pitchFamily="34" charset="-122"/>
              </a:rPr>
              <a:t>巨额赔款，加重</a:t>
            </a:r>
            <a:r>
              <a:rPr lang="zh-CN" altLang="en-US" sz="2000" kern="100" dirty="0">
                <a:solidFill>
                  <a:prstClr val="black"/>
                </a:solidFill>
                <a:latin typeface="微软雅黑" panose="020B0503020204020204" pitchFamily="34" charset="-122"/>
                <a:ea typeface="微软雅黑" panose="020B0503020204020204" pitchFamily="34" charset="-122"/>
              </a:rPr>
              <a:t>了中国人民的负担</a:t>
            </a:r>
            <a:r>
              <a:rPr lang="zh-CN" altLang="en-US" sz="2000" kern="100" dirty="0" smtClean="0">
                <a:solidFill>
                  <a:prstClr val="black"/>
                </a:solidFill>
                <a:latin typeface="微软雅黑" panose="020B0503020204020204" pitchFamily="34" charset="-122"/>
                <a:ea typeface="微软雅黑" panose="020B0503020204020204" pitchFamily="34" charset="-122"/>
              </a:rPr>
              <a:t>，</a:t>
            </a:r>
            <a:endParaRPr lang="en-US" altLang="zh-CN" sz="2000" kern="100" dirty="0" smtClean="0">
              <a:solidFill>
                <a:prstClr val="black"/>
              </a:solidFill>
              <a:latin typeface="微软雅黑" panose="020B0503020204020204" pitchFamily="34" charset="-122"/>
              <a:ea typeface="微软雅黑" panose="020B0503020204020204" pitchFamily="34" charset="-122"/>
            </a:endParaRPr>
          </a:p>
          <a:p>
            <a:pPr indent="200025"/>
            <a:r>
              <a:rPr lang="zh-CN" altLang="en-US" sz="2000" kern="100" dirty="0">
                <a:solidFill>
                  <a:prstClr val="black"/>
                </a:solidFill>
                <a:latin typeface="微软雅黑" panose="020B0503020204020204" pitchFamily="34" charset="-122"/>
                <a:ea typeface="微软雅黑" panose="020B0503020204020204" pitchFamily="34" charset="-122"/>
              </a:rPr>
              <a:t>大举外债，使列强进一步控制中国经济</a:t>
            </a:r>
          </a:p>
        </p:txBody>
      </p:sp>
      <p:sp>
        <p:nvSpPr>
          <p:cNvPr id="10" name="矩形 9"/>
          <p:cNvSpPr/>
          <p:nvPr/>
        </p:nvSpPr>
        <p:spPr>
          <a:xfrm>
            <a:off x="323528" y="2046335"/>
            <a:ext cx="1800200" cy="464230"/>
          </a:xfrm>
          <a:prstGeom prst="rect">
            <a:avLst/>
          </a:prstGeom>
        </p:spPr>
        <p:txBody>
          <a:bodyPr wrap="square">
            <a:spAutoFit/>
          </a:bodyPr>
          <a:lstStyle/>
          <a:p>
            <a:pPr indent="200025" algn="ctr">
              <a:lnSpc>
                <a:spcPts val="2880"/>
              </a:lnSpc>
            </a:pPr>
            <a:r>
              <a:rPr lang="zh-CN" altLang="en-US" sz="2400" kern="100" dirty="0">
                <a:solidFill>
                  <a:prstClr val="black"/>
                </a:solidFill>
                <a:latin typeface="黑体" panose="02010609060101010101" pitchFamily="49" charset="-122"/>
                <a:ea typeface="黑体" panose="02010609060101010101" pitchFamily="49" charset="-122"/>
              </a:rPr>
              <a:t>划</a:t>
            </a:r>
            <a:r>
              <a:rPr lang="zh-CN" altLang="en-US" sz="2400" kern="100" dirty="0" smtClean="0">
                <a:solidFill>
                  <a:prstClr val="black"/>
                </a:solidFill>
                <a:latin typeface="黑体" panose="02010609060101010101" pitchFamily="49" charset="-122"/>
                <a:ea typeface="黑体" panose="02010609060101010101" pitchFamily="49" charset="-122"/>
              </a:rPr>
              <a:t>使馆界</a:t>
            </a:r>
            <a:endParaRPr lang="zh-CN" altLang="en-US" sz="2400" kern="100" dirty="0">
              <a:solidFill>
                <a:prstClr val="black"/>
              </a:solidFill>
              <a:latin typeface="黑体" panose="02010609060101010101" pitchFamily="49" charset="-122"/>
              <a:ea typeface="黑体" panose="02010609060101010101" pitchFamily="49" charset="-122"/>
            </a:endParaRPr>
          </a:p>
        </p:txBody>
      </p:sp>
      <p:sp>
        <p:nvSpPr>
          <p:cNvPr id="11" name="矩形 10"/>
          <p:cNvSpPr/>
          <p:nvPr/>
        </p:nvSpPr>
        <p:spPr>
          <a:xfrm>
            <a:off x="1907704" y="2078395"/>
            <a:ext cx="4572000" cy="400110"/>
          </a:xfrm>
          <a:prstGeom prst="rect">
            <a:avLst/>
          </a:prstGeom>
        </p:spPr>
        <p:txBody>
          <a:bodyPr>
            <a:spAutoFit/>
          </a:bodyPr>
          <a:lstStyle/>
          <a:p>
            <a:pPr indent="200025"/>
            <a:r>
              <a:rPr lang="zh-CN" altLang="en-US" sz="2000" kern="100" dirty="0">
                <a:solidFill>
                  <a:prstClr val="black"/>
                </a:solidFill>
                <a:latin typeface="微软雅黑" panose="020B0503020204020204" pitchFamily="34" charset="-122"/>
                <a:ea typeface="微软雅黑" panose="020B0503020204020204" pitchFamily="34" charset="-122"/>
              </a:rPr>
              <a:t>“国中之国”，成为列强侵华</a:t>
            </a:r>
            <a:r>
              <a:rPr lang="zh-CN" altLang="en-US" sz="2000" kern="100" dirty="0" smtClean="0">
                <a:solidFill>
                  <a:prstClr val="black"/>
                </a:solidFill>
                <a:latin typeface="微软雅黑" panose="020B0503020204020204" pitchFamily="34" charset="-122"/>
                <a:ea typeface="微软雅黑" panose="020B0503020204020204" pitchFamily="34" charset="-122"/>
              </a:rPr>
              <a:t>大本营</a:t>
            </a:r>
            <a:endParaRPr lang="en-US" altLang="zh-CN" sz="2000" kern="100" dirty="0">
              <a:solidFill>
                <a:prstClr val="black"/>
              </a:solidFill>
              <a:latin typeface="微软雅黑" panose="020B0503020204020204" pitchFamily="34" charset="-122"/>
              <a:ea typeface="微软雅黑" panose="020B0503020204020204" pitchFamily="34" charset="-122"/>
            </a:endParaRPr>
          </a:p>
        </p:txBody>
      </p:sp>
      <p:sp>
        <p:nvSpPr>
          <p:cNvPr id="12" name="矩形 11"/>
          <p:cNvSpPr/>
          <p:nvPr/>
        </p:nvSpPr>
        <p:spPr>
          <a:xfrm>
            <a:off x="414752" y="2626968"/>
            <a:ext cx="1617751" cy="464230"/>
          </a:xfrm>
          <a:prstGeom prst="rect">
            <a:avLst/>
          </a:prstGeom>
        </p:spPr>
        <p:txBody>
          <a:bodyPr wrap="none">
            <a:spAutoFit/>
          </a:bodyPr>
          <a:lstStyle/>
          <a:p>
            <a:pPr indent="200025" algn="ctr">
              <a:lnSpc>
                <a:spcPts val="2880"/>
              </a:lnSpc>
            </a:pPr>
            <a:r>
              <a:rPr lang="zh-CN" altLang="en-US" sz="2400" kern="100" dirty="0">
                <a:solidFill>
                  <a:prstClr val="black"/>
                </a:solidFill>
                <a:latin typeface="黑体" panose="02010609060101010101" pitchFamily="49" charset="-122"/>
                <a:ea typeface="黑体" panose="02010609060101010101" pitchFamily="49" charset="-122"/>
              </a:rPr>
              <a:t>拆炮驻兵</a:t>
            </a:r>
          </a:p>
        </p:txBody>
      </p:sp>
      <p:sp>
        <p:nvSpPr>
          <p:cNvPr id="13" name="矩形 12"/>
          <p:cNvSpPr/>
          <p:nvPr/>
        </p:nvSpPr>
        <p:spPr>
          <a:xfrm>
            <a:off x="2093996" y="2505140"/>
            <a:ext cx="4784252" cy="707886"/>
          </a:xfrm>
          <a:prstGeom prst="rect">
            <a:avLst/>
          </a:prstGeom>
        </p:spPr>
        <p:txBody>
          <a:bodyPr wrap="square">
            <a:spAutoFit/>
          </a:bodyPr>
          <a:lstStyle/>
          <a:p>
            <a:pPr indent="200025"/>
            <a:r>
              <a:rPr lang="zh-CN" altLang="en-US" sz="2000" kern="100" dirty="0" smtClean="0">
                <a:solidFill>
                  <a:prstClr val="black"/>
                </a:solidFill>
                <a:latin typeface="微软雅黑" panose="020B0503020204020204" pitchFamily="34" charset="-122"/>
                <a:ea typeface="微软雅黑" panose="020B0503020204020204" pitchFamily="34" charset="-122"/>
              </a:rPr>
              <a:t>腹地京津至山海关广大地区置于列强武</a:t>
            </a:r>
            <a:endParaRPr lang="en-US" altLang="zh-CN" sz="2000" kern="100" dirty="0" smtClean="0">
              <a:solidFill>
                <a:prstClr val="black"/>
              </a:solidFill>
              <a:latin typeface="微软雅黑" panose="020B0503020204020204" pitchFamily="34" charset="-122"/>
              <a:ea typeface="微软雅黑" panose="020B0503020204020204" pitchFamily="34" charset="-122"/>
            </a:endParaRPr>
          </a:p>
          <a:p>
            <a:pPr indent="200025"/>
            <a:r>
              <a:rPr lang="zh-CN" altLang="en-US" sz="2000" kern="100" dirty="0" smtClean="0">
                <a:solidFill>
                  <a:prstClr val="black"/>
                </a:solidFill>
                <a:latin typeface="微软雅黑" panose="020B0503020204020204" pitchFamily="34" charset="-122"/>
                <a:ea typeface="微软雅黑" panose="020B0503020204020204" pitchFamily="34" charset="-122"/>
              </a:rPr>
              <a:t>装控制之下</a:t>
            </a:r>
            <a:r>
              <a:rPr lang="en-US" altLang="zh-CN" sz="2000" kern="100" dirty="0" smtClean="0">
                <a:solidFill>
                  <a:prstClr val="black"/>
                </a:solidFill>
                <a:latin typeface="微软雅黑" panose="020B0503020204020204" pitchFamily="34" charset="-122"/>
                <a:ea typeface="微软雅黑" panose="020B0503020204020204" pitchFamily="34" charset="-122"/>
              </a:rPr>
              <a:t>,</a:t>
            </a:r>
            <a:r>
              <a:rPr lang="zh-CN" altLang="en-US" sz="2000" kern="100" dirty="0" smtClean="0">
                <a:solidFill>
                  <a:prstClr val="black"/>
                </a:solidFill>
                <a:latin typeface="微软雅黑" panose="020B0503020204020204" pitchFamily="34" charset="-122"/>
                <a:ea typeface="微软雅黑" panose="020B0503020204020204" pitchFamily="34" charset="-122"/>
              </a:rPr>
              <a:t>严重破坏了中国的主权完整</a:t>
            </a:r>
            <a:endParaRPr lang="en-US" altLang="zh-CN" sz="2000" kern="100" dirty="0">
              <a:solidFill>
                <a:prstClr val="black"/>
              </a:solidFill>
              <a:latin typeface="微软雅黑" panose="020B0503020204020204" pitchFamily="34" charset="-122"/>
              <a:ea typeface="微软雅黑" panose="020B0503020204020204" pitchFamily="34" charset="-122"/>
            </a:endParaRPr>
          </a:p>
        </p:txBody>
      </p:sp>
      <p:sp>
        <p:nvSpPr>
          <p:cNvPr id="14" name="矩形 13"/>
          <p:cNvSpPr/>
          <p:nvPr/>
        </p:nvSpPr>
        <p:spPr>
          <a:xfrm>
            <a:off x="130143" y="3223258"/>
            <a:ext cx="2387192" cy="836126"/>
          </a:xfrm>
          <a:prstGeom prst="rect">
            <a:avLst/>
          </a:prstGeom>
        </p:spPr>
        <p:txBody>
          <a:bodyPr wrap="none">
            <a:spAutoFit/>
          </a:bodyPr>
          <a:lstStyle/>
          <a:p>
            <a:pPr indent="200025" algn="ctr">
              <a:lnSpc>
                <a:spcPts val="2880"/>
              </a:lnSpc>
            </a:pPr>
            <a:r>
              <a:rPr lang="zh-CN" altLang="en-US" sz="2400" kern="100" dirty="0">
                <a:solidFill>
                  <a:prstClr val="black"/>
                </a:solidFill>
                <a:latin typeface="黑体" panose="02010609060101010101" pitchFamily="49" charset="-122"/>
                <a:ea typeface="黑体" panose="02010609060101010101" pitchFamily="49" charset="-122"/>
              </a:rPr>
              <a:t>惩办爱国官吏 </a:t>
            </a:r>
            <a:endParaRPr lang="en-US" altLang="zh-CN" sz="2400" kern="100" dirty="0" smtClean="0">
              <a:solidFill>
                <a:prstClr val="black"/>
              </a:solidFill>
              <a:latin typeface="黑体" panose="02010609060101010101" pitchFamily="49" charset="-122"/>
              <a:ea typeface="黑体" panose="02010609060101010101" pitchFamily="49" charset="-122"/>
            </a:endParaRPr>
          </a:p>
          <a:p>
            <a:pPr indent="200025" algn="ctr">
              <a:lnSpc>
                <a:spcPts val="2880"/>
              </a:lnSpc>
            </a:pPr>
            <a:r>
              <a:rPr lang="zh-CN" altLang="en-US" sz="2400" kern="100" dirty="0" smtClean="0">
                <a:solidFill>
                  <a:prstClr val="black"/>
                </a:solidFill>
                <a:latin typeface="黑体" panose="02010609060101010101" pitchFamily="49" charset="-122"/>
                <a:ea typeface="黑体" panose="02010609060101010101" pitchFamily="49" charset="-122"/>
              </a:rPr>
              <a:t>严禁反帝</a:t>
            </a:r>
            <a:endParaRPr lang="en-US" altLang="zh-CN" sz="2400" kern="100" dirty="0" smtClean="0">
              <a:solidFill>
                <a:prstClr val="black"/>
              </a:solidFill>
              <a:latin typeface="黑体" panose="02010609060101010101" pitchFamily="49" charset="-122"/>
              <a:ea typeface="黑体" panose="02010609060101010101" pitchFamily="49" charset="-122"/>
            </a:endParaRPr>
          </a:p>
        </p:txBody>
      </p:sp>
      <p:sp>
        <p:nvSpPr>
          <p:cNvPr id="15" name="矩形 14"/>
          <p:cNvSpPr/>
          <p:nvPr/>
        </p:nvSpPr>
        <p:spPr>
          <a:xfrm>
            <a:off x="2093996" y="3287378"/>
            <a:ext cx="4709082" cy="706755"/>
          </a:xfrm>
          <a:prstGeom prst="rect">
            <a:avLst/>
          </a:prstGeom>
        </p:spPr>
        <p:txBody>
          <a:bodyPr wrap="square">
            <a:spAutoFit/>
          </a:bodyPr>
          <a:lstStyle/>
          <a:p>
            <a:pPr indent="200025"/>
            <a:r>
              <a:rPr lang="zh-CN" altLang="en-US" sz="2000" kern="100" dirty="0">
                <a:solidFill>
                  <a:prstClr val="black"/>
                </a:solidFill>
                <a:latin typeface="微软雅黑" panose="020B0503020204020204" pitchFamily="34" charset="-122"/>
                <a:ea typeface="微软雅黑" panose="020B0503020204020204" pitchFamily="34" charset="-122"/>
              </a:rPr>
              <a:t>清政府成为帝国主义统治中国的工具 ，</a:t>
            </a:r>
            <a:endParaRPr lang="en-US" altLang="zh-CN" sz="2000" kern="100" dirty="0" smtClean="0">
              <a:solidFill>
                <a:prstClr val="black"/>
              </a:solidFill>
              <a:latin typeface="微软雅黑" panose="020B0503020204020204" pitchFamily="34" charset="-122"/>
              <a:ea typeface="微软雅黑" panose="020B0503020204020204" pitchFamily="34" charset="-122"/>
            </a:endParaRPr>
          </a:p>
          <a:p>
            <a:pPr indent="200025"/>
            <a:r>
              <a:rPr lang="zh-CN" altLang="en-US" sz="2000" kern="100" dirty="0" smtClean="0">
                <a:solidFill>
                  <a:prstClr val="black"/>
                </a:solidFill>
                <a:latin typeface="微软雅黑" panose="020B0503020204020204" pitchFamily="34" charset="-122"/>
                <a:ea typeface="微软雅黑" panose="020B0503020204020204" pitchFamily="34" charset="-122"/>
              </a:rPr>
              <a:t>堕落</a:t>
            </a:r>
            <a:r>
              <a:rPr lang="zh-CN" altLang="en-US" sz="2000" kern="100" dirty="0">
                <a:solidFill>
                  <a:prstClr val="black"/>
                </a:solidFill>
                <a:latin typeface="微软雅黑" panose="020B0503020204020204" pitchFamily="34" charset="-122"/>
                <a:ea typeface="微软雅黑" panose="020B0503020204020204" pitchFamily="34" charset="-122"/>
              </a:rPr>
              <a:t>为</a:t>
            </a:r>
            <a:r>
              <a:rPr lang="zh-CN" altLang="en-US" sz="2000" kern="100" dirty="0" smtClean="0">
                <a:solidFill>
                  <a:prstClr val="black"/>
                </a:solidFill>
                <a:latin typeface="微软雅黑" panose="020B0503020204020204" pitchFamily="34" charset="-122"/>
                <a:ea typeface="微软雅黑" panose="020B0503020204020204" pitchFamily="34" charset="-122"/>
              </a:rPr>
              <a:t>“洋人的朝廷”，</a:t>
            </a:r>
            <a:r>
              <a:rPr lang="en-US" altLang="zh-CN" sz="2000" kern="100" dirty="0" smtClean="0">
                <a:solidFill>
                  <a:prstClr val="black"/>
                </a:solidFill>
                <a:latin typeface="微软雅黑" panose="020B0503020204020204" pitchFamily="34" charset="-122"/>
                <a:ea typeface="微软雅黑" panose="020B0503020204020204" pitchFamily="34" charset="-122"/>
              </a:rPr>
              <a:t>“</a:t>
            </a:r>
            <a:r>
              <a:rPr lang="zh-CN" altLang="en-US" sz="2000" kern="100" dirty="0" smtClean="0">
                <a:solidFill>
                  <a:prstClr val="black"/>
                </a:solidFill>
                <a:latin typeface="微软雅黑" panose="020B0503020204020204" pitchFamily="34" charset="-122"/>
                <a:ea typeface="微软雅黑" panose="020B0503020204020204" pitchFamily="34" charset="-122"/>
              </a:rPr>
              <a:t>以华治华</a:t>
            </a:r>
            <a:r>
              <a:rPr lang="en-US" altLang="zh-CN" sz="2000" kern="100" dirty="0" smtClean="0">
                <a:solidFill>
                  <a:prstClr val="black"/>
                </a:solidFill>
                <a:latin typeface="微软雅黑" panose="020B0503020204020204" pitchFamily="34" charset="-122"/>
                <a:ea typeface="微软雅黑" panose="020B0503020204020204" pitchFamily="34" charset="-122"/>
              </a:rPr>
              <a:t>”</a:t>
            </a:r>
          </a:p>
        </p:txBody>
      </p:sp>
      <p:sp>
        <p:nvSpPr>
          <p:cNvPr id="16" name="矩形 15"/>
          <p:cNvSpPr/>
          <p:nvPr/>
        </p:nvSpPr>
        <p:spPr>
          <a:xfrm>
            <a:off x="415077" y="4122094"/>
            <a:ext cx="1617751" cy="464230"/>
          </a:xfrm>
          <a:prstGeom prst="rect">
            <a:avLst/>
          </a:prstGeom>
        </p:spPr>
        <p:txBody>
          <a:bodyPr wrap="none">
            <a:spAutoFit/>
          </a:bodyPr>
          <a:lstStyle/>
          <a:p>
            <a:pPr indent="200025" algn="ctr">
              <a:lnSpc>
                <a:spcPts val="2880"/>
              </a:lnSpc>
            </a:pPr>
            <a:r>
              <a:rPr lang="zh-CN" altLang="en-US" sz="2400" kern="100" dirty="0">
                <a:solidFill>
                  <a:prstClr val="black"/>
                </a:solidFill>
                <a:latin typeface="黑体" panose="02010609060101010101" pitchFamily="49" charset="-122"/>
                <a:ea typeface="黑体" panose="02010609060101010101" pitchFamily="49" charset="-122"/>
              </a:rPr>
              <a:t>设外务部</a:t>
            </a:r>
          </a:p>
        </p:txBody>
      </p:sp>
      <p:sp>
        <p:nvSpPr>
          <p:cNvPr id="17" name="矩形 16"/>
          <p:cNvSpPr/>
          <p:nvPr/>
        </p:nvSpPr>
        <p:spPr>
          <a:xfrm>
            <a:off x="2109486" y="3995264"/>
            <a:ext cx="4719456" cy="707886"/>
          </a:xfrm>
          <a:prstGeom prst="rect">
            <a:avLst/>
          </a:prstGeom>
        </p:spPr>
        <p:txBody>
          <a:bodyPr wrap="square">
            <a:spAutoFit/>
          </a:bodyPr>
          <a:lstStyle/>
          <a:p>
            <a:pPr indent="200025"/>
            <a:r>
              <a:rPr lang="zh-CN" altLang="en-US" sz="2000" kern="100" dirty="0">
                <a:solidFill>
                  <a:prstClr val="black"/>
                </a:solidFill>
                <a:latin typeface="微软雅黑" panose="020B0503020204020204" pitchFamily="34" charset="-122"/>
                <a:ea typeface="微软雅黑" panose="020B0503020204020204" pitchFamily="34" charset="-122"/>
              </a:rPr>
              <a:t>便于</a:t>
            </a:r>
            <a:r>
              <a:rPr lang="zh-CN" altLang="en-US" sz="2000" kern="100" dirty="0" smtClean="0">
                <a:solidFill>
                  <a:prstClr val="black"/>
                </a:solidFill>
                <a:latin typeface="微软雅黑" panose="020B0503020204020204" pitchFamily="34" charset="-122"/>
                <a:ea typeface="微软雅黑" panose="020B0503020204020204" pitchFamily="34" charset="-122"/>
              </a:rPr>
              <a:t>清政府按列强的意旨</a:t>
            </a:r>
            <a:r>
              <a:rPr lang="zh-CN" altLang="en-US" sz="2000" kern="100" dirty="0">
                <a:solidFill>
                  <a:prstClr val="black"/>
                </a:solidFill>
                <a:latin typeface="微软雅黑" panose="020B0503020204020204" pitchFamily="34" charset="-122"/>
                <a:ea typeface="微软雅黑" panose="020B0503020204020204" pitchFamily="34" charset="-122"/>
              </a:rPr>
              <a:t>实行卖国的</a:t>
            </a:r>
            <a:r>
              <a:rPr lang="zh-CN" altLang="en-US" sz="2000" kern="100" dirty="0" smtClean="0">
                <a:solidFill>
                  <a:prstClr val="black"/>
                </a:solidFill>
                <a:latin typeface="微软雅黑" panose="020B0503020204020204" pitchFamily="34" charset="-122"/>
                <a:ea typeface="微软雅黑" panose="020B0503020204020204" pitchFamily="34" charset="-122"/>
              </a:rPr>
              <a:t>外</a:t>
            </a:r>
            <a:endParaRPr lang="en-US" altLang="zh-CN" sz="2000" kern="100" dirty="0" smtClean="0">
              <a:solidFill>
                <a:prstClr val="black"/>
              </a:solidFill>
              <a:latin typeface="微软雅黑" panose="020B0503020204020204" pitchFamily="34" charset="-122"/>
              <a:ea typeface="微软雅黑" panose="020B0503020204020204" pitchFamily="34" charset="-122"/>
            </a:endParaRPr>
          </a:p>
          <a:p>
            <a:pPr indent="200025"/>
            <a:r>
              <a:rPr lang="zh-CN" altLang="en-US" sz="2000" kern="100" dirty="0" smtClean="0">
                <a:solidFill>
                  <a:prstClr val="black"/>
                </a:solidFill>
                <a:latin typeface="微软雅黑" panose="020B0503020204020204" pitchFamily="34" charset="-122"/>
                <a:ea typeface="微软雅黑" panose="020B0503020204020204" pitchFamily="34" charset="-122"/>
              </a:rPr>
              <a:t>交政策（</a:t>
            </a:r>
            <a:r>
              <a:rPr lang="zh-CN" altLang="en-US" sz="2000" kern="100" dirty="0">
                <a:solidFill>
                  <a:prstClr val="black"/>
                </a:solidFill>
                <a:latin typeface="微软雅黑" panose="020B0503020204020204" pitchFamily="34" charset="-122"/>
                <a:ea typeface="微软雅黑" panose="020B0503020204020204" pitchFamily="34" charset="-122"/>
              </a:rPr>
              <a:t>中央机构完全半殖民地化）</a:t>
            </a:r>
          </a:p>
        </p:txBody>
      </p:sp>
    </p:spTree>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500" fill="hold"/>
                                        <p:tgtEl>
                                          <p:spTgt spid="8"/>
                                        </p:tgtEl>
                                        <p:attrNameLst>
                                          <p:attrName>ppt_x</p:attrName>
                                        </p:attrNameLst>
                                      </p:cBhvr>
                                      <p:tavLst>
                                        <p:tav tm="0">
                                          <p:val>
                                            <p:strVal val="#ppt_x"/>
                                          </p:val>
                                        </p:tav>
                                        <p:tav tm="100000">
                                          <p:val>
                                            <p:strVal val="#ppt_x"/>
                                          </p:val>
                                        </p:tav>
                                      </p:tavLst>
                                    </p:anim>
                                    <p:anim calcmode="lin" valueType="num">
                                      <p:cBhvr additive="base">
                                        <p:cTn id="13"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9"/>
                                        </p:tgtEl>
                                        <p:attrNameLst>
                                          <p:attrName>style.visibility</p:attrName>
                                        </p:attrNameLst>
                                      </p:cBhvr>
                                      <p:to>
                                        <p:strVal val="visible"/>
                                      </p:to>
                                    </p:set>
                                    <p:anim calcmode="lin" valueType="num">
                                      <p:cBhvr additive="base">
                                        <p:cTn id="18" dur="500" fill="hold"/>
                                        <p:tgtEl>
                                          <p:spTgt spid="9"/>
                                        </p:tgtEl>
                                        <p:attrNameLst>
                                          <p:attrName>ppt_x</p:attrName>
                                        </p:attrNameLst>
                                      </p:cBhvr>
                                      <p:tavLst>
                                        <p:tav tm="0">
                                          <p:val>
                                            <p:strVal val="#ppt_x"/>
                                          </p:val>
                                        </p:tav>
                                        <p:tav tm="100000">
                                          <p:val>
                                            <p:strVal val="#ppt_x"/>
                                          </p:val>
                                        </p:tav>
                                      </p:tavLst>
                                    </p:anim>
                                    <p:anim calcmode="lin" valueType="num">
                                      <p:cBhvr additive="base">
                                        <p:cTn id="19"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10"/>
                                        </p:tgtEl>
                                        <p:attrNameLst>
                                          <p:attrName>style.visibility</p:attrName>
                                        </p:attrNameLst>
                                      </p:cBhvr>
                                      <p:to>
                                        <p:strVal val="visible"/>
                                      </p:to>
                                    </p:set>
                                    <p:anim calcmode="lin" valueType="num">
                                      <p:cBhvr additive="base">
                                        <p:cTn id="24" dur="500" fill="hold"/>
                                        <p:tgtEl>
                                          <p:spTgt spid="10"/>
                                        </p:tgtEl>
                                        <p:attrNameLst>
                                          <p:attrName>ppt_x</p:attrName>
                                        </p:attrNameLst>
                                      </p:cBhvr>
                                      <p:tavLst>
                                        <p:tav tm="0">
                                          <p:val>
                                            <p:strVal val="#ppt_x"/>
                                          </p:val>
                                        </p:tav>
                                        <p:tav tm="100000">
                                          <p:val>
                                            <p:strVal val="#ppt_x"/>
                                          </p:val>
                                        </p:tav>
                                      </p:tavLst>
                                    </p:anim>
                                    <p:anim calcmode="lin" valueType="num">
                                      <p:cBhvr additive="base">
                                        <p:cTn id="25"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11"/>
                                        </p:tgtEl>
                                        <p:attrNameLst>
                                          <p:attrName>style.visibility</p:attrName>
                                        </p:attrNameLst>
                                      </p:cBhvr>
                                      <p:to>
                                        <p:strVal val="visible"/>
                                      </p:to>
                                    </p:set>
                                    <p:anim calcmode="lin" valueType="num">
                                      <p:cBhvr additive="base">
                                        <p:cTn id="30" dur="500" fill="hold"/>
                                        <p:tgtEl>
                                          <p:spTgt spid="11"/>
                                        </p:tgtEl>
                                        <p:attrNameLst>
                                          <p:attrName>ppt_x</p:attrName>
                                        </p:attrNameLst>
                                      </p:cBhvr>
                                      <p:tavLst>
                                        <p:tav tm="0">
                                          <p:val>
                                            <p:strVal val="#ppt_x"/>
                                          </p:val>
                                        </p:tav>
                                        <p:tav tm="100000">
                                          <p:val>
                                            <p:strVal val="#ppt_x"/>
                                          </p:val>
                                        </p:tav>
                                      </p:tavLst>
                                    </p:anim>
                                    <p:anim calcmode="lin" valueType="num">
                                      <p:cBhvr additive="base">
                                        <p:cTn id="31"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grpId="0" nodeType="clickEffect">
                                  <p:stCondLst>
                                    <p:cond delay="0"/>
                                  </p:stCondLst>
                                  <p:childTnLst>
                                    <p:set>
                                      <p:cBhvr>
                                        <p:cTn id="35" dur="1" fill="hold">
                                          <p:stCondLst>
                                            <p:cond delay="0"/>
                                          </p:stCondLst>
                                        </p:cTn>
                                        <p:tgtEl>
                                          <p:spTgt spid="12"/>
                                        </p:tgtEl>
                                        <p:attrNameLst>
                                          <p:attrName>style.visibility</p:attrName>
                                        </p:attrNameLst>
                                      </p:cBhvr>
                                      <p:to>
                                        <p:strVal val="visible"/>
                                      </p:to>
                                    </p:set>
                                    <p:anim calcmode="lin" valueType="num">
                                      <p:cBhvr additive="base">
                                        <p:cTn id="36" dur="500" fill="hold"/>
                                        <p:tgtEl>
                                          <p:spTgt spid="12"/>
                                        </p:tgtEl>
                                        <p:attrNameLst>
                                          <p:attrName>ppt_x</p:attrName>
                                        </p:attrNameLst>
                                      </p:cBhvr>
                                      <p:tavLst>
                                        <p:tav tm="0">
                                          <p:val>
                                            <p:strVal val="#ppt_x"/>
                                          </p:val>
                                        </p:tav>
                                        <p:tav tm="100000">
                                          <p:val>
                                            <p:strVal val="#ppt_x"/>
                                          </p:val>
                                        </p:tav>
                                      </p:tavLst>
                                    </p:anim>
                                    <p:anim calcmode="lin" valueType="num">
                                      <p:cBhvr additive="base">
                                        <p:cTn id="37"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grpId="0" nodeType="clickEffect">
                                  <p:stCondLst>
                                    <p:cond delay="0"/>
                                  </p:stCondLst>
                                  <p:childTnLst>
                                    <p:set>
                                      <p:cBhvr>
                                        <p:cTn id="41" dur="1" fill="hold">
                                          <p:stCondLst>
                                            <p:cond delay="0"/>
                                          </p:stCondLst>
                                        </p:cTn>
                                        <p:tgtEl>
                                          <p:spTgt spid="13"/>
                                        </p:tgtEl>
                                        <p:attrNameLst>
                                          <p:attrName>style.visibility</p:attrName>
                                        </p:attrNameLst>
                                      </p:cBhvr>
                                      <p:to>
                                        <p:strVal val="visible"/>
                                      </p:to>
                                    </p:set>
                                    <p:anim calcmode="lin" valueType="num">
                                      <p:cBhvr additive="base">
                                        <p:cTn id="42" dur="500" fill="hold"/>
                                        <p:tgtEl>
                                          <p:spTgt spid="13"/>
                                        </p:tgtEl>
                                        <p:attrNameLst>
                                          <p:attrName>ppt_x</p:attrName>
                                        </p:attrNameLst>
                                      </p:cBhvr>
                                      <p:tavLst>
                                        <p:tav tm="0">
                                          <p:val>
                                            <p:strVal val="#ppt_x"/>
                                          </p:val>
                                        </p:tav>
                                        <p:tav tm="100000">
                                          <p:val>
                                            <p:strVal val="#ppt_x"/>
                                          </p:val>
                                        </p:tav>
                                      </p:tavLst>
                                    </p:anim>
                                    <p:anim calcmode="lin" valueType="num">
                                      <p:cBhvr additive="base">
                                        <p:cTn id="43"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 presetClass="entr" presetSubtype="4" fill="hold" grpId="0" nodeType="clickEffect">
                                  <p:stCondLst>
                                    <p:cond delay="0"/>
                                  </p:stCondLst>
                                  <p:childTnLst>
                                    <p:set>
                                      <p:cBhvr>
                                        <p:cTn id="47" dur="1" fill="hold">
                                          <p:stCondLst>
                                            <p:cond delay="0"/>
                                          </p:stCondLst>
                                        </p:cTn>
                                        <p:tgtEl>
                                          <p:spTgt spid="14"/>
                                        </p:tgtEl>
                                        <p:attrNameLst>
                                          <p:attrName>style.visibility</p:attrName>
                                        </p:attrNameLst>
                                      </p:cBhvr>
                                      <p:to>
                                        <p:strVal val="visible"/>
                                      </p:to>
                                    </p:set>
                                    <p:anim calcmode="lin" valueType="num">
                                      <p:cBhvr additive="base">
                                        <p:cTn id="48" dur="500" fill="hold"/>
                                        <p:tgtEl>
                                          <p:spTgt spid="14"/>
                                        </p:tgtEl>
                                        <p:attrNameLst>
                                          <p:attrName>ppt_x</p:attrName>
                                        </p:attrNameLst>
                                      </p:cBhvr>
                                      <p:tavLst>
                                        <p:tav tm="0">
                                          <p:val>
                                            <p:strVal val="#ppt_x"/>
                                          </p:val>
                                        </p:tav>
                                        <p:tav tm="100000">
                                          <p:val>
                                            <p:strVal val="#ppt_x"/>
                                          </p:val>
                                        </p:tav>
                                      </p:tavLst>
                                    </p:anim>
                                    <p:anim calcmode="lin" valueType="num">
                                      <p:cBhvr additive="base">
                                        <p:cTn id="49"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2" presetClass="entr" presetSubtype="4" fill="hold" grpId="0" nodeType="clickEffect">
                                  <p:stCondLst>
                                    <p:cond delay="0"/>
                                  </p:stCondLst>
                                  <p:childTnLst>
                                    <p:set>
                                      <p:cBhvr>
                                        <p:cTn id="53" dur="1" fill="hold">
                                          <p:stCondLst>
                                            <p:cond delay="0"/>
                                          </p:stCondLst>
                                        </p:cTn>
                                        <p:tgtEl>
                                          <p:spTgt spid="15"/>
                                        </p:tgtEl>
                                        <p:attrNameLst>
                                          <p:attrName>style.visibility</p:attrName>
                                        </p:attrNameLst>
                                      </p:cBhvr>
                                      <p:to>
                                        <p:strVal val="visible"/>
                                      </p:to>
                                    </p:set>
                                    <p:anim calcmode="lin" valueType="num">
                                      <p:cBhvr additive="base">
                                        <p:cTn id="54" dur="500" fill="hold"/>
                                        <p:tgtEl>
                                          <p:spTgt spid="15"/>
                                        </p:tgtEl>
                                        <p:attrNameLst>
                                          <p:attrName>ppt_x</p:attrName>
                                        </p:attrNameLst>
                                      </p:cBhvr>
                                      <p:tavLst>
                                        <p:tav tm="0">
                                          <p:val>
                                            <p:strVal val="#ppt_x"/>
                                          </p:val>
                                        </p:tav>
                                        <p:tav tm="100000">
                                          <p:val>
                                            <p:strVal val="#ppt_x"/>
                                          </p:val>
                                        </p:tav>
                                      </p:tavLst>
                                    </p:anim>
                                    <p:anim calcmode="lin" valueType="num">
                                      <p:cBhvr additive="base">
                                        <p:cTn id="55"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2" presetClass="entr" presetSubtype="4" fill="hold" grpId="0" nodeType="clickEffect">
                                  <p:stCondLst>
                                    <p:cond delay="0"/>
                                  </p:stCondLst>
                                  <p:childTnLst>
                                    <p:set>
                                      <p:cBhvr>
                                        <p:cTn id="59" dur="1" fill="hold">
                                          <p:stCondLst>
                                            <p:cond delay="0"/>
                                          </p:stCondLst>
                                        </p:cTn>
                                        <p:tgtEl>
                                          <p:spTgt spid="16"/>
                                        </p:tgtEl>
                                        <p:attrNameLst>
                                          <p:attrName>style.visibility</p:attrName>
                                        </p:attrNameLst>
                                      </p:cBhvr>
                                      <p:to>
                                        <p:strVal val="visible"/>
                                      </p:to>
                                    </p:set>
                                    <p:anim calcmode="lin" valueType="num">
                                      <p:cBhvr additive="base">
                                        <p:cTn id="60" dur="500" fill="hold"/>
                                        <p:tgtEl>
                                          <p:spTgt spid="16"/>
                                        </p:tgtEl>
                                        <p:attrNameLst>
                                          <p:attrName>ppt_x</p:attrName>
                                        </p:attrNameLst>
                                      </p:cBhvr>
                                      <p:tavLst>
                                        <p:tav tm="0">
                                          <p:val>
                                            <p:strVal val="#ppt_x"/>
                                          </p:val>
                                        </p:tav>
                                        <p:tav tm="100000">
                                          <p:val>
                                            <p:strVal val="#ppt_x"/>
                                          </p:val>
                                        </p:tav>
                                      </p:tavLst>
                                    </p:anim>
                                    <p:anim calcmode="lin" valueType="num">
                                      <p:cBhvr additive="base">
                                        <p:cTn id="61"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62" fill="hold">
                      <p:stCondLst>
                        <p:cond delay="indefinite"/>
                      </p:stCondLst>
                      <p:childTnLst>
                        <p:par>
                          <p:cTn id="63" fill="hold">
                            <p:stCondLst>
                              <p:cond delay="0"/>
                            </p:stCondLst>
                            <p:childTnLst>
                              <p:par>
                                <p:cTn id="64" presetID="2" presetClass="entr" presetSubtype="4" fill="hold" grpId="0" nodeType="clickEffect">
                                  <p:stCondLst>
                                    <p:cond delay="0"/>
                                  </p:stCondLst>
                                  <p:childTnLst>
                                    <p:set>
                                      <p:cBhvr>
                                        <p:cTn id="65" dur="1" fill="hold">
                                          <p:stCondLst>
                                            <p:cond delay="0"/>
                                          </p:stCondLst>
                                        </p:cTn>
                                        <p:tgtEl>
                                          <p:spTgt spid="17"/>
                                        </p:tgtEl>
                                        <p:attrNameLst>
                                          <p:attrName>style.visibility</p:attrName>
                                        </p:attrNameLst>
                                      </p:cBhvr>
                                      <p:to>
                                        <p:strVal val="visible"/>
                                      </p:to>
                                    </p:set>
                                    <p:anim calcmode="lin" valueType="num">
                                      <p:cBhvr additive="base">
                                        <p:cTn id="66" dur="500" fill="hold"/>
                                        <p:tgtEl>
                                          <p:spTgt spid="17"/>
                                        </p:tgtEl>
                                        <p:attrNameLst>
                                          <p:attrName>ppt_x</p:attrName>
                                        </p:attrNameLst>
                                      </p:cBhvr>
                                      <p:tavLst>
                                        <p:tav tm="0">
                                          <p:val>
                                            <p:strVal val="#ppt_x"/>
                                          </p:val>
                                        </p:tav>
                                        <p:tav tm="100000">
                                          <p:val>
                                            <p:strVal val="#ppt_x"/>
                                          </p:val>
                                        </p:tav>
                                      </p:tavLst>
                                    </p:anim>
                                    <p:anim calcmode="lin" valueType="num">
                                      <p:cBhvr additive="base">
                                        <p:cTn id="67"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p:bldP spid="12" grpId="0"/>
      <p:bldP spid="13" grpId="0"/>
      <p:bldP spid="14" grpId="0"/>
      <p:bldP spid="15" grpId="0"/>
      <p:bldP spid="16" grpId="0"/>
      <p:bldP spid="17"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文本框 7"/>
          <p:cNvSpPr txBox="1"/>
          <p:nvPr/>
        </p:nvSpPr>
        <p:spPr>
          <a:xfrm>
            <a:off x="275035" y="620316"/>
            <a:ext cx="8614172" cy="437515"/>
          </a:xfrm>
          <a:prstGeom prst="rect">
            <a:avLst/>
          </a:prstGeom>
          <a:noFill/>
          <a:ln w="9525">
            <a:noFill/>
          </a:ln>
        </p:spPr>
        <p:txBody>
          <a:bodyPr wrap="square" anchor="t">
            <a:spAutoFit/>
          </a:bodyPr>
          <a:lstStyle/>
          <a:p>
            <a:pPr algn="just">
              <a:lnSpc>
                <a:spcPct val="125000"/>
              </a:lnSpc>
            </a:pPr>
            <a:r>
              <a:rPr lang="zh-CN" altLang="en-US" b="1">
                <a:latin typeface="黑体" panose="02010609060101010101" pitchFamily="49" charset="-122"/>
                <a:ea typeface="黑体" panose="02010609060101010101" pitchFamily="49" charset="-122"/>
              </a:rPr>
              <a:t>条约的影响：</a:t>
            </a:r>
            <a:r>
              <a:rPr lang="zh-CN" altLang="en-US">
                <a:latin typeface="黑体" panose="02010609060101010101" pitchFamily="49" charset="-122"/>
                <a:ea typeface="黑体" panose="02010609060101010101" pitchFamily="49" charset="-122"/>
              </a:rPr>
              <a:t> </a:t>
            </a:r>
            <a:endParaRPr lang="zh-CN" altLang="en-US" b="1">
              <a:latin typeface="黑体" panose="02010609060101010101" pitchFamily="49" charset="-122"/>
              <a:ea typeface="黑体" panose="02010609060101010101" pitchFamily="49" charset="-122"/>
            </a:endParaRPr>
          </a:p>
        </p:txBody>
      </p:sp>
      <p:sp>
        <p:nvSpPr>
          <p:cNvPr id="33794" name="文本框 3"/>
          <p:cNvSpPr txBox="1"/>
          <p:nvPr/>
        </p:nvSpPr>
        <p:spPr>
          <a:xfrm>
            <a:off x="275035" y="228600"/>
            <a:ext cx="2311003" cy="414020"/>
          </a:xfrm>
          <a:prstGeom prst="rect">
            <a:avLst/>
          </a:prstGeom>
          <a:noFill/>
          <a:ln w="9525">
            <a:noFill/>
          </a:ln>
        </p:spPr>
        <p:txBody>
          <a:bodyPr wrap="square" anchor="t">
            <a:spAutoFit/>
          </a:bodyPr>
          <a:lstStyle/>
          <a:p>
            <a:r>
              <a:rPr lang="zh-CN" altLang="en-US" sz="2100" b="1" dirty="0">
                <a:latin typeface="黑体" panose="02010609060101010101" pitchFamily="49" charset="-122"/>
                <a:ea typeface="黑体" panose="02010609060101010101" pitchFamily="49" charset="-122"/>
              </a:rPr>
              <a:t>民族危机的加深</a:t>
            </a:r>
            <a:endParaRPr lang="zh-CN" altLang="en-US" sz="2100" b="1" dirty="0">
              <a:solidFill>
                <a:srgbClr val="262626"/>
              </a:solidFill>
              <a:latin typeface="黑体" panose="02010609060101010101" pitchFamily="49" charset="-122"/>
              <a:ea typeface="黑体" panose="02010609060101010101" pitchFamily="49" charset="-122"/>
            </a:endParaRPr>
          </a:p>
        </p:txBody>
      </p:sp>
      <p:cxnSp>
        <p:nvCxnSpPr>
          <p:cNvPr id="4" name="直接连接符 3"/>
          <p:cNvCxnSpPr/>
          <p:nvPr/>
        </p:nvCxnSpPr>
        <p:spPr>
          <a:xfrm>
            <a:off x="275035" y="235744"/>
            <a:ext cx="0" cy="377429"/>
          </a:xfrm>
          <a:prstGeom prst="line">
            <a:avLst/>
          </a:prstGeom>
          <a:ln w="76200">
            <a:solidFill>
              <a:srgbClr val="1C4885"/>
            </a:solidFill>
          </a:ln>
        </p:spPr>
        <p:style>
          <a:lnRef idx="1">
            <a:schemeClr val="accent1"/>
          </a:lnRef>
          <a:fillRef idx="0">
            <a:schemeClr val="accent1"/>
          </a:fillRef>
          <a:effectRef idx="0">
            <a:schemeClr val="accent1"/>
          </a:effectRef>
          <a:fontRef idx="minor">
            <a:schemeClr val="tx1"/>
          </a:fontRef>
        </p:style>
      </p:cxnSp>
      <p:sp>
        <p:nvSpPr>
          <p:cNvPr id="33796" name="文本框 2"/>
          <p:cNvSpPr txBox="1"/>
          <p:nvPr/>
        </p:nvSpPr>
        <p:spPr>
          <a:xfrm>
            <a:off x="275035" y="1035844"/>
            <a:ext cx="8682038" cy="783590"/>
          </a:xfrm>
          <a:prstGeom prst="rect">
            <a:avLst/>
          </a:prstGeom>
          <a:noFill/>
          <a:ln w="9525">
            <a:noFill/>
          </a:ln>
        </p:spPr>
        <p:txBody>
          <a:bodyPr wrap="square" anchor="t">
            <a:spAutoFit/>
          </a:bodyPr>
          <a:lstStyle/>
          <a:p>
            <a:pPr>
              <a:lnSpc>
                <a:spcPct val="125000"/>
              </a:lnSpc>
            </a:pPr>
            <a:r>
              <a:rPr lang="zh-CN" altLang="en-US">
                <a:latin typeface="黑体" panose="02010609060101010101" pitchFamily="49" charset="-122"/>
                <a:ea typeface="黑体" panose="02010609060101010101" pitchFamily="49" charset="-122"/>
              </a:rPr>
              <a:t>(1)它是中国近代史上主权丧失最严重、赔款数目最庞大的不平等条约。</a:t>
            </a:r>
          </a:p>
          <a:p>
            <a:pPr>
              <a:lnSpc>
                <a:spcPct val="125000"/>
              </a:lnSpc>
            </a:pPr>
            <a:r>
              <a:rPr lang="zh-CN" altLang="en-US">
                <a:latin typeface="黑体" panose="02010609060101010101" pitchFamily="49" charset="-122"/>
                <a:ea typeface="黑体" panose="02010609060101010101" pitchFamily="49" charset="-122"/>
              </a:rPr>
              <a:t>(2)标志着中国完全陷入半殖民地半封建社会的深渊。</a:t>
            </a:r>
          </a:p>
        </p:txBody>
      </p:sp>
      <p:sp>
        <p:nvSpPr>
          <p:cNvPr id="28677" name="文本框 12"/>
          <p:cNvSpPr txBox="1"/>
          <p:nvPr/>
        </p:nvSpPr>
        <p:spPr>
          <a:xfrm>
            <a:off x="275035" y="1883569"/>
            <a:ext cx="5832872" cy="368300"/>
          </a:xfrm>
          <a:prstGeom prst="rect">
            <a:avLst/>
          </a:prstGeom>
          <a:noFill/>
          <a:ln w="9525">
            <a:noFill/>
          </a:ln>
        </p:spPr>
        <p:txBody>
          <a:bodyPr wrap="square" anchor="t">
            <a:spAutoFit/>
          </a:bodyPr>
          <a:lstStyle/>
          <a:p>
            <a:r>
              <a:rPr lang="zh-CN" altLang="en-US" b="1" dirty="0">
                <a:solidFill>
                  <a:srgbClr val="262626"/>
                </a:solidFill>
                <a:latin typeface="黑体" panose="02010609060101010101" pitchFamily="49" charset="-122"/>
                <a:ea typeface="黑体" panose="02010609060101010101" pitchFamily="49" charset="-122"/>
              </a:rPr>
              <a:t>【拓展提升】近代前期列强侵华的方式和趋势</a:t>
            </a:r>
          </a:p>
        </p:txBody>
      </p:sp>
      <p:sp>
        <p:nvSpPr>
          <p:cNvPr id="8" name="矩形 7"/>
          <p:cNvSpPr/>
          <p:nvPr/>
        </p:nvSpPr>
        <p:spPr>
          <a:xfrm>
            <a:off x="544116" y="2341960"/>
            <a:ext cx="4040981" cy="2588419"/>
          </a:xfrm>
          <a:prstGeom prst="rect">
            <a:avLst/>
          </a:prstGeom>
          <a:solidFill>
            <a:srgbClr val="1C488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1350" strike="noStrike" noProof="1"/>
          </a:p>
        </p:txBody>
      </p:sp>
      <p:sp>
        <p:nvSpPr>
          <p:cNvPr id="11" name="文本框 10"/>
          <p:cNvSpPr txBox="1"/>
          <p:nvPr/>
        </p:nvSpPr>
        <p:spPr>
          <a:xfrm>
            <a:off x="610791" y="2562225"/>
            <a:ext cx="3868341" cy="2168525"/>
          </a:xfrm>
          <a:prstGeom prst="rect">
            <a:avLst/>
          </a:prstGeom>
          <a:noFill/>
        </p:spPr>
        <p:txBody>
          <a:bodyPr wrap="square" rtlCol="0">
            <a:spAutoFit/>
          </a:bodyPr>
          <a:lstStyle/>
          <a:p>
            <a:pPr algn="just">
              <a:lnSpc>
                <a:spcPct val="125000"/>
              </a:lnSpc>
              <a:spcBef>
                <a:spcPts val="0"/>
              </a:spcBef>
              <a:spcAft>
                <a:spcPts val="0"/>
              </a:spcAft>
            </a:pPr>
            <a:r>
              <a:rPr lang="zh-CN" b="1" spc="300" noProof="1">
                <a:solidFill>
                  <a:schemeClr val="bg1"/>
                </a:solidFill>
                <a:latin typeface="黑体" panose="02010609060101010101" pitchFamily="49" charset="-122"/>
                <a:ea typeface="黑体" panose="02010609060101010101" pitchFamily="49" charset="-122"/>
                <a:cs typeface="黑体" panose="02010609060101010101" pitchFamily="49" charset="-122"/>
              </a:rPr>
              <a:t>方式</a:t>
            </a:r>
            <a:endParaRPr lang="zh-CN" spc="300" noProof="1">
              <a:solidFill>
                <a:schemeClr val="bg1"/>
              </a:solidFill>
              <a:latin typeface="黑体" panose="02010609060101010101" pitchFamily="49" charset="-122"/>
              <a:ea typeface="黑体" panose="02010609060101010101" pitchFamily="49" charset="-122"/>
              <a:cs typeface="黑体" panose="02010609060101010101" pitchFamily="49" charset="-122"/>
            </a:endParaRPr>
          </a:p>
          <a:p>
            <a:pPr algn="just">
              <a:lnSpc>
                <a:spcPct val="125000"/>
              </a:lnSpc>
              <a:spcBef>
                <a:spcPts val="0"/>
              </a:spcBef>
              <a:spcAft>
                <a:spcPts val="0"/>
              </a:spcAft>
            </a:pPr>
            <a:r>
              <a:rPr lang="zh-CN" noProof="1">
                <a:solidFill>
                  <a:schemeClr val="bg1"/>
                </a:solidFill>
                <a:latin typeface="黑体" panose="02010609060101010101" pitchFamily="49" charset="-122"/>
                <a:ea typeface="黑体" panose="02010609060101010101" pitchFamily="49" charset="-122"/>
                <a:cs typeface="黑体" panose="02010609060101010101" pitchFamily="49" charset="-122"/>
              </a:rPr>
              <a:t>①经济侵略：倾销商品，掠夺原料，输出资本。</a:t>
            </a:r>
          </a:p>
          <a:p>
            <a:pPr algn="just">
              <a:lnSpc>
                <a:spcPct val="125000"/>
              </a:lnSpc>
              <a:spcBef>
                <a:spcPts val="0"/>
              </a:spcBef>
              <a:spcAft>
                <a:spcPts val="0"/>
              </a:spcAft>
            </a:pPr>
            <a:r>
              <a:rPr lang="zh-CN" noProof="1">
                <a:solidFill>
                  <a:schemeClr val="bg1"/>
                </a:solidFill>
                <a:latin typeface="黑体" panose="02010609060101010101" pitchFamily="49" charset="-122"/>
                <a:ea typeface="黑体" panose="02010609060101010101" pitchFamily="49" charset="-122"/>
                <a:cs typeface="黑体" panose="02010609060101010101" pitchFamily="49" charset="-122"/>
              </a:rPr>
              <a:t>②政治侵略：控制中国的内政和外交。</a:t>
            </a:r>
          </a:p>
          <a:p>
            <a:pPr algn="just">
              <a:lnSpc>
                <a:spcPct val="125000"/>
              </a:lnSpc>
              <a:spcBef>
                <a:spcPts val="0"/>
              </a:spcBef>
              <a:spcAft>
                <a:spcPts val="0"/>
              </a:spcAft>
            </a:pPr>
            <a:r>
              <a:rPr lang="zh-CN" noProof="1">
                <a:solidFill>
                  <a:schemeClr val="bg1"/>
                </a:solidFill>
                <a:latin typeface="黑体" panose="02010609060101010101" pitchFamily="49" charset="-122"/>
                <a:ea typeface="黑体" panose="02010609060101010101" pitchFamily="49" charset="-122"/>
                <a:cs typeface="黑体" panose="02010609060101010101" pitchFamily="49" charset="-122"/>
              </a:rPr>
              <a:t>③文化侵略：在中国传教、游历等。</a:t>
            </a:r>
          </a:p>
          <a:p>
            <a:pPr algn="just">
              <a:lnSpc>
                <a:spcPct val="125000"/>
              </a:lnSpc>
              <a:spcBef>
                <a:spcPts val="0"/>
              </a:spcBef>
              <a:spcAft>
                <a:spcPts val="0"/>
              </a:spcAft>
            </a:pPr>
            <a:r>
              <a:rPr lang="zh-CN" noProof="1">
                <a:solidFill>
                  <a:schemeClr val="bg1"/>
                </a:solidFill>
                <a:latin typeface="黑体" panose="02010609060101010101" pitchFamily="49" charset="-122"/>
                <a:ea typeface="黑体" panose="02010609060101010101" pitchFamily="49" charset="-122"/>
                <a:cs typeface="黑体" panose="02010609060101010101" pitchFamily="49" charset="-122"/>
              </a:rPr>
              <a:t>④军事控制：驻扎军队，控制京津。</a:t>
            </a: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8677"/>
                                        </p:tgtEl>
                                        <p:attrNameLst>
                                          <p:attrName>style.visibility</p:attrName>
                                        </p:attrNameLst>
                                      </p:cBhvr>
                                      <p:to>
                                        <p:strVal val="visible"/>
                                      </p:to>
                                    </p:set>
                                    <p:animEffect transition="in" filter="blinds(horizontal)">
                                      <p:cBhvr>
                                        <p:cTn id="7" dur="500"/>
                                        <p:tgtEl>
                                          <p:spTgt spid="28677"/>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blinds(horizontal)">
                                      <p:cBhvr>
                                        <p:cTn id="10" dur="500"/>
                                        <p:tgtEl>
                                          <p:spTgt spid="8"/>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blinds(horizontal)">
                                      <p:cBhvr>
                                        <p:cTn id="1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77" grpId="0"/>
      <p:bldP spid="8" grpId="0" bldLvl="0" animBg="1"/>
      <p:bldP spid="11"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文本框 3"/>
          <p:cNvSpPr txBox="1"/>
          <p:nvPr/>
        </p:nvSpPr>
        <p:spPr>
          <a:xfrm>
            <a:off x="275035" y="228600"/>
            <a:ext cx="2311003" cy="414020"/>
          </a:xfrm>
          <a:prstGeom prst="rect">
            <a:avLst/>
          </a:prstGeom>
          <a:noFill/>
          <a:ln w="9525">
            <a:noFill/>
          </a:ln>
        </p:spPr>
        <p:txBody>
          <a:bodyPr wrap="square" anchor="t">
            <a:spAutoFit/>
          </a:bodyPr>
          <a:lstStyle/>
          <a:p>
            <a:r>
              <a:rPr lang="zh-CN" altLang="en-US" sz="2100" b="1" dirty="0">
                <a:latin typeface="黑体" panose="02010609060101010101" pitchFamily="49" charset="-122"/>
                <a:ea typeface="黑体" panose="02010609060101010101" pitchFamily="49" charset="-122"/>
              </a:rPr>
              <a:t>课堂总结</a:t>
            </a:r>
            <a:endParaRPr lang="zh-CN" altLang="en-US" sz="2100" b="1" dirty="0">
              <a:solidFill>
                <a:srgbClr val="262626"/>
              </a:solidFill>
              <a:latin typeface="黑体" panose="02010609060101010101" pitchFamily="49" charset="-122"/>
              <a:ea typeface="黑体" panose="02010609060101010101" pitchFamily="49" charset="-122"/>
            </a:endParaRPr>
          </a:p>
        </p:txBody>
      </p:sp>
      <p:cxnSp>
        <p:nvCxnSpPr>
          <p:cNvPr id="4" name="直接连接符 3"/>
          <p:cNvCxnSpPr/>
          <p:nvPr/>
        </p:nvCxnSpPr>
        <p:spPr>
          <a:xfrm>
            <a:off x="275035" y="235744"/>
            <a:ext cx="0" cy="377429"/>
          </a:xfrm>
          <a:prstGeom prst="line">
            <a:avLst/>
          </a:prstGeom>
          <a:ln w="76200">
            <a:solidFill>
              <a:srgbClr val="1C4885"/>
            </a:solidFill>
          </a:ln>
        </p:spPr>
        <p:style>
          <a:lnRef idx="1">
            <a:schemeClr val="accent1"/>
          </a:lnRef>
          <a:fillRef idx="0">
            <a:schemeClr val="accent1"/>
          </a:fillRef>
          <a:effectRef idx="0">
            <a:schemeClr val="accent1"/>
          </a:effectRef>
          <a:fontRef idx="minor">
            <a:schemeClr val="tx1"/>
          </a:fontRef>
        </p:style>
      </p:cxnSp>
      <p:sp>
        <p:nvSpPr>
          <p:cNvPr id="36867" name="文本框 1"/>
          <p:cNvSpPr txBox="1"/>
          <p:nvPr/>
        </p:nvSpPr>
        <p:spPr>
          <a:xfrm>
            <a:off x="331550" y="1715691"/>
            <a:ext cx="505460" cy="2575322"/>
          </a:xfrm>
          <a:prstGeom prst="rect">
            <a:avLst/>
          </a:prstGeom>
          <a:noFill/>
          <a:ln w="9525">
            <a:noFill/>
          </a:ln>
        </p:spPr>
        <p:txBody>
          <a:bodyPr vert="eaVert" wrap="square" anchor="t">
            <a:spAutoFit/>
          </a:bodyPr>
          <a:lstStyle/>
          <a:p>
            <a:pPr algn="ctr"/>
            <a:r>
              <a:rPr lang="zh-CN" altLang="en-US" sz="2100" b="1">
                <a:latin typeface="黑体" panose="02010609060101010101" pitchFamily="49" charset="-122"/>
                <a:ea typeface="黑体" panose="02010609060101010101" pitchFamily="49" charset="-122"/>
              </a:rPr>
              <a:t>挽救民族危亡的斗争</a:t>
            </a:r>
          </a:p>
        </p:txBody>
      </p:sp>
      <p:sp>
        <p:nvSpPr>
          <p:cNvPr id="36868" name="文本框 6"/>
          <p:cNvSpPr txBox="1"/>
          <p:nvPr/>
        </p:nvSpPr>
        <p:spPr>
          <a:xfrm>
            <a:off x="1056085" y="1195388"/>
            <a:ext cx="2027634" cy="368300"/>
          </a:xfrm>
          <a:prstGeom prst="rect">
            <a:avLst/>
          </a:prstGeom>
          <a:noFill/>
          <a:ln w="9525">
            <a:noFill/>
          </a:ln>
        </p:spPr>
        <p:txBody>
          <a:bodyPr wrap="square" anchor="t">
            <a:spAutoFit/>
          </a:bodyPr>
          <a:lstStyle/>
          <a:p>
            <a:r>
              <a:rPr lang="zh-CN" altLang="en-US">
                <a:latin typeface="黑体" panose="02010609060101010101" pitchFamily="49" charset="-122"/>
                <a:ea typeface="黑体" panose="02010609060101010101" pitchFamily="49" charset="-122"/>
              </a:rPr>
              <a:t>戊戌维新运动</a:t>
            </a:r>
          </a:p>
        </p:txBody>
      </p:sp>
      <p:sp>
        <p:nvSpPr>
          <p:cNvPr id="36869" name="文本框 8"/>
          <p:cNvSpPr txBox="1"/>
          <p:nvPr/>
        </p:nvSpPr>
        <p:spPr>
          <a:xfrm>
            <a:off x="1056085" y="2509838"/>
            <a:ext cx="2027634" cy="368300"/>
          </a:xfrm>
          <a:prstGeom prst="rect">
            <a:avLst/>
          </a:prstGeom>
          <a:noFill/>
          <a:ln w="9525">
            <a:noFill/>
          </a:ln>
        </p:spPr>
        <p:txBody>
          <a:bodyPr wrap="square" anchor="t">
            <a:spAutoFit/>
          </a:bodyPr>
          <a:lstStyle/>
          <a:p>
            <a:r>
              <a:rPr lang="zh-CN" altLang="en-US">
                <a:latin typeface="黑体" panose="02010609060101010101" pitchFamily="49" charset="-122"/>
                <a:ea typeface="黑体" panose="02010609060101010101" pitchFamily="49" charset="-122"/>
              </a:rPr>
              <a:t>义和团运动</a:t>
            </a:r>
          </a:p>
        </p:txBody>
      </p:sp>
      <p:sp>
        <p:nvSpPr>
          <p:cNvPr id="36870" name="文本框 9"/>
          <p:cNvSpPr txBox="1"/>
          <p:nvPr/>
        </p:nvSpPr>
        <p:spPr>
          <a:xfrm>
            <a:off x="1056085" y="3548063"/>
            <a:ext cx="2027634" cy="368300"/>
          </a:xfrm>
          <a:prstGeom prst="rect">
            <a:avLst/>
          </a:prstGeom>
          <a:noFill/>
          <a:ln w="9525">
            <a:noFill/>
          </a:ln>
        </p:spPr>
        <p:txBody>
          <a:bodyPr wrap="square" anchor="t">
            <a:spAutoFit/>
          </a:bodyPr>
          <a:lstStyle/>
          <a:p>
            <a:r>
              <a:rPr lang="zh-CN" altLang="en-US">
                <a:latin typeface="黑体" panose="02010609060101010101" pitchFamily="49" charset="-122"/>
                <a:ea typeface="黑体" panose="02010609060101010101" pitchFamily="49" charset="-122"/>
              </a:rPr>
              <a:t>八国联军侵华</a:t>
            </a:r>
          </a:p>
        </p:txBody>
      </p:sp>
      <p:sp>
        <p:nvSpPr>
          <p:cNvPr id="36871" name="文本框 11"/>
          <p:cNvSpPr txBox="1"/>
          <p:nvPr/>
        </p:nvSpPr>
        <p:spPr>
          <a:xfrm>
            <a:off x="1056085" y="4445794"/>
            <a:ext cx="2027634" cy="368300"/>
          </a:xfrm>
          <a:prstGeom prst="rect">
            <a:avLst/>
          </a:prstGeom>
          <a:noFill/>
          <a:ln w="9525">
            <a:noFill/>
          </a:ln>
        </p:spPr>
        <p:txBody>
          <a:bodyPr wrap="square" anchor="t">
            <a:spAutoFit/>
          </a:bodyPr>
          <a:lstStyle/>
          <a:p>
            <a:r>
              <a:rPr lang="zh-CN" altLang="en-US">
                <a:latin typeface="黑体" panose="02010609060101010101" pitchFamily="49" charset="-122"/>
                <a:ea typeface="黑体" panose="02010609060101010101" pitchFamily="49" charset="-122"/>
              </a:rPr>
              <a:t>民族危机的加深</a:t>
            </a:r>
          </a:p>
        </p:txBody>
      </p:sp>
      <p:sp>
        <p:nvSpPr>
          <p:cNvPr id="36872" name="文本框 12"/>
          <p:cNvSpPr txBox="1"/>
          <p:nvPr/>
        </p:nvSpPr>
        <p:spPr>
          <a:xfrm>
            <a:off x="2840831" y="651272"/>
            <a:ext cx="3729038" cy="1476375"/>
          </a:xfrm>
          <a:prstGeom prst="rect">
            <a:avLst/>
          </a:prstGeom>
          <a:noFill/>
          <a:ln w="9525">
            <a:noFill/>
          </a:ln>
        </p:spPr>
        <p:txBody>
          <a:bodyPr wrap="square" anchor="t">
            <a:spAutoFit/>
          </a:bodyPr>
          <a:lstStyle/>
          <a:p>
            <a:endParaRPr lang="zh-CN" altLang="en-US">
              <a:latin typeface="黑体" panose="02010609060101010101" pitchFamily="49" charset="-122"/>
              <a:ea typeface="黑体" panose="02010609060101010101" pitchFamily="49" charset="-122"/>
            </a:endParaRPr>
          </a:p>
          <a:p>
            <a:r>
              <a:rPr lang="zh-CN" altLang="en-US">
                <a:latin typeface="黑体" panose="02010609060101010101" pitchFamily="49" charset="-122"/>
                <a:ea typeface="黑体" panose="02010609060101010101" pitchFamily="49" charset="-122"/>
              </a:rPr>
              <a:t>序幕：公车上书</a:t>
            </a:r>
          </a:p>
          <a:p>
            <a:r>
              <a:rPr lang="zh-CN" altLang="en-US">
                <a:latin typeface="黑体" panose="02010609060101010101" pitchFamily="49" charset="-122"/>
                <a:ea typeface="黑体" panose="02010609060101010101" pitchFamily="49" charset="-122"/>
              </a:rPr>
              <a:t>高潮：百日维新</a:t>
            </a:r>
          </a:p>
          <a:p>
            <a:r>
              <a:rPr lang="zh-CN" altLang="en-US">
                <a:latin typeface="黑体" panose="02010609060101010101" pitchFamily="49" charset="-122"/>
                <a:ea typeface="黑体" panose="02010609060101010101" pitchFamily="49" charset="-122"/>
              </a:rPr>
              <a:t>结果：失败</a:t>
            </a:r>
          </a:p>
          <a:p>
            <a:r>
              <a:rPr lang="zh-CN" altLang="en-US">
                <a:latin typeface="黑体" panose="02010609060101010101" pitchFamily="49" charset="-122"/>
                <a:ea typeface="黑体" panose="02010609060101010101" pitchFamily="49" charset="-122"/>
              </a:rPr>
              <a:t>【探究】失败原因、进步意义</a:t>
            </a:r>
          </a:p>
        </p:txBody>
      </p:sp>
      <p:sp>
        <p:nvSpPr>
          <p:cNvPr id="36873" name="文本框 13"/>
          <p:cNvSpPr txBox="1"/>
          <p:nvPr/>
        </p:nvSpPr>
        <p:spPr>
          <a:xfrm>
            <a:off x="2612231" y="2094310"/>
            <a:ext cx="3729038" cy="1198880"/>
          </a:xfrm>
          <a:prstGeom prst="rect">
            <a:avLst/>
          </a:prstGeom>
          <a:noFill/>
          <a:ln w="9525">
            <a:noFill/>
          </a:ln>
        </p:spPr>
        <p:txBody>
          <a:bodyPr wrap="square" anchor="t">
            <a:spAutoFit/>
          </a:bodyPr>
          <a:lstStyle/>
          <a:p>
            <a:endParaRPr lang="zh-CN" altLang="en-US">
              <a:latin typeface="黑体" panose="02010609060101010101" pitchFamily="49" charset="-122"/>
              <a:ea typeface="黑体" panose="02010609060101010101" pitchFamily="49" charset="-122"/>
            </a:endParaRPr>
          </a:p>
          <a:p>
            <a:r>
              <a:rPr lang="zh-CN" altLang="en-US">
                <a:latin typeface="黑体" panose="02010609060101010101" pitchFamily="49" charset="-122"/>
                <a:ea typeface="黑体" panose="02010609060101010101" pitchFamily="49" charset="-122"/>
              </a:rPr>
              <a:t>兴起：以</a:t>
            </a:r>
            <a:r>
              <a:rPr lang="en-US" altLang="zh-CN">
                <a:latin typeface="黑体" panose="02010609060101010101" pitchFamily="49" charset="-122"/>
                <a:ea typeface="黑体" panose="02010609060101010101" pitchFamily="49" charset="-122"/>
              </a:rPr>
              <a:t>“</a:t>
            </a:r>
            <a:r>
              <a:rPr lang="zh-CN" altLang="en-US">
                <a:latin typeface="黑体" panose="02010609060101010101" pitchFamily="49" charset="-122"/>
                <a:ea typeface="黑体" panose="02010609060101010101" pitchFamily="49" charset="-122"/>
              </a:rPr>
              <a:t>扶清灭洋</a:t>
            </a:r>
            <a:r>
              <a:rPr lang="en-US" altLang="zh-CN">
                <a:latin typeface="黑体" panose="02010609060101010101" pitchFamily="49" charset="-122"/>
                <a:ea typeface="黑体" panose="02010609060101010101" pitchFamily="49" charset="-122"/>
              </a:rPr>
              <a:t>”</a:t>
            </a:r>
            <a:r>
              <a:rPr lang="zh-CN" altLang="en-US">
                <a:latin typeface="黑体" panose="02010609060101010101" pitchFamily="49" charset="-122"/>
                <a:ea typeface="黑体" panose="02010609060101010101" pitchFamily="49" charset="-122"/>
              </a:rPr>
              <a:t>为口号</a:t>
            </a:r>
          </a:p>
          <a:p>
            <a:r>
              <a:rPr lang="zh-CN" altLang="en-US">
                <a:latin typeface="黑体" panose="02010609060101010101" pitchFamily="49" charset="-122"/>
                <a:ea typeface="黑体" panose="02010609060101010101" pitchFamily="49" charset="-122"/>
              </a:rPr>
              <a:t>结果：在中外势力联合镇压下失败</a:t>
            </a:r>
          </a:p>
          <a:p>
            <a:r>
              <a:rPr lang="zh-CN" altLang="en-US">
                <a:latin typeface="黑体" panose="02010609060101010101" pitchFamily="49" charset="-122"/>
                <a:ea typeface="黑体" panose="02010609060101010101" pitchFamily="49" charset="-122"/>
              </a:rPr>
              <a:t>评价：积极消极</a:t>
            </a:r>
          </a:p>
        </p:txBody>
      </p:sp>
      <p:sp>
        <p:nvSpPr>
          <p:cNvPr id="36874" name="文本框 14"/>
          <p:cNvSpPr txBox="1"/>
          <p:nvPr/>
        </p:nvSpPr>
        <p:spPr>
          <a:xfrm>
            <a:off x="2814638" y="3270647"/>
            <a:ext cx="1072754" cy="922020"/>
          </a:xfrm>
          <a:prstGeom prst="rect">
            <a:avLst/>
          </a:prstGeom>
          <a:noFill/>
          <a:ln w="9525">
            <a:noFill/>
          </a:ln>
        </p:spPr>
        <p:txBody>
          <a:bodyPr wrap="square" anchor="t">
            <a:spAutoFit/>
          </a:bodyPr>
          <a:lstStyle/>
          <a:p>
            <a:r>
              <a:rPr lang="zh-CN" altLang="zh-CN">
                <a:latin typeface="黑体" panose="02010609060101010101" pitchFamily="49" charset="-122"/>
                <a:ea typeface="黑体" panose="02010609060101010101" pitchFamily="49" charset="-122"/>
              </a:rPr>
              <a:t>原因</a:t>
            </a:r>
          </a:p>
          <a:p>
            <a:r>
              <a:rPr lang="zh-CN" altLang="zh-CN">
                <a:latin typeface="黑体" panose="02010609060101010101" pitchFamily="49" charset="-122"/>
                <a:ea typeface="黑体" panose="02010609060101010101" pitchFamily="49" charset="-122"/>
              </a:rPr>
              <a:t>经过</a:t>
            </a:r>
          </a:p>
          <a:p>
            <a:r>
              <a:rPr lang="zh-CN" altLang="zh-CN">
                <a:latin typeface="黑体" panose="02010609060101010101" pitchFamily="49" charset="-122"/>
                <a:ea typeface="黑体" panose="02010609060101010101" pitchFamily="49" charset="-122"/>
              </a:rPr>
              <a:t>影响</a:t>
            </a:r>
          </a:p>
        </p:txBody>
      </p:sp>
      <p:sp>
        <p:nvSpPr>
          <p:cNvPr id="36875" name="文本框 15"/>
          <p:cNvSpPr txBox="1"/>
          <p:nvPr/>
        </p:nvSpPr>
        <p:spPr>
          <a:xfrm>
            <a:off x="3083719" y="4169569"/>
            <a:ext cx="2128838" cy="922020"/>
          </a:xfrm>
          <a:prstGeom prst="rect">
            <a:avLst/>
          </a:prstGeom>
          <a:noFill/>
          <a:ln w="9525">
            <a:noFill/>
          </a:ln>
        </p:spPr>
        <p:txBody>
          <a:bodyPr wrap="square" anchor="t">
            <a:spAutoFit/>
          </a:bodyPr>
          <a:lstStyle/>
          <a:p>
            <a:r>
              <a:rPr lang="zh-CN" altLang="en-US">
                <a:latin typeface="黑体" panose="02010609060101010101" pitchFamily="49" charset="-122"/>
                <a:ea typeface="黑体" panose="02010609060101010101" pitchFamily="49" charset="-122"/>
              </a:rPr>
              <a:t>签订《辛丑条约》</a:t>
            </a:r>
          </a:p>
          <a:p>
            <a:r>
              <a:rPr lang="zh-CN" altLang="en-US">
                <a:latin typeface="黑体" panose="02010609060101010101" pitchFamily="49" charset="-122"/>
                <a:ea typeface="黑体" panose="02010609060101010101" pitchFamily="49" charset="-122"/>
              </a:rPr>
              <a:t>条约的内容及危害</a:t>
            </a:r>
          </a:p>
          <a:p>
            <a:r>
              <a:rPr lang="zh-CN" altLang="en-US">
                <a:latin typeface="黑体" panose="02010609060101010101" pitchFamily="49" charset="-122"/>
                <a:ea typeface="黑体" panose="02010609060101010101" pitchFamily="49" charset="-122"/>
              </a:rPr>
              <a:t>条约的影响</a:t>
            </a:r>
          </a:p>
        </p:txBody>
      </p:sp>
      <p:sp>
        <p:nvSpPr>
          <p:cNvPr id="17" name="左大括号 16"/>
          <p:cNvSpPr/>
          <p:nvPr/>
        </p:nvSpPr>
        <p:spPr>
          <a:xfrm>
            <a:off x="2652713" y="800100"/>
            <a:ext cx="161925" cy="1134666"/>
          </a:xfrm>
          <a:prstGeom prst="leftBrace">
            <a:avLst>
              <a:gd name="adj1" fmla="val 72941"/>
              <a:gd name="adj2" fmla="val 50000"/>
            </a:avLst>
          </a:prstGeom>
          <a:ln w="25400" cmpd="sng">
            <a:solidFill>
              <a:schemeClr val="tx1"/>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fontAlgn="base"/>
            <a:endParaRPr lang="zh-CN" altLang="en-US" sz="1350" strike="noStrike" noProof="1"/>
          </a:p>
        </p:txBody>
      </p:sp>
      <p:sp>
        <p:nvSpPr>
          <p:cNvPr id="18" name="左大括号 17"/>
          <p:cNvSpPr/>
          <p:nvPr/>
        </p:nvSpPr>
        <p:spPr>
          <a:xfrm>
            <a:off x="2425304" y="2239566"/>
            <a:ext cx="186929" cy="885825"/>
          </a:xfrm>
          <a:prstGeom prst="leftBrace">
            <a:avLst>
              <a:gd name="adj1" fmla="val 72941"/>
              <a:gd name="adj2" fmla="val 50000"/>
            </a:avLst>
          </a:prstGeom>
          <a:ln w="25400" cmpd="sng">
            <a:solidFill>
              <a:schemeClr val="tx1"/>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fontAlgn="base"/>
            <a:endParaRPr lang="zh-CN" altLang="en-US" sz="1350" strike="noStrike" noProof="1"/>
          </a:p>
        </p:txBody>
      </p:sp>
      <p:sp>
        <p:nvSpPr>
          <p:cNvPr id="19" name="左大括号 18"/>
          <p:cNvSpPr/>
          <p:nvPr/>
        </p:nvSpPr>
        <p:spPr>
          <a:xfrm>
            <a:off x="2640806" y="3392091"/>
            <a:ext cx="173831" cy="656035"/>
          </a:xfrm>
          <a:prstGeom prst="leftBrace">
            <a:avLst>
              <a:gd name="adj1" fmla="val 51498"/>
              <a:gd name="adj2" fmla="val 50000"/>
            </a:avLst>
          </a:prstGeom>
          <a:ln w="25400" cmpd="sng">
            <a:solidFill>
              <a:schemeClr val="tx1"/>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fontAlgn="base"/>
            <a:endParaRPr lang="zh-CN" altLang="en-US" sz="1350" strike="noStrike" noProof="1"/>
          </a:p>
        </p:txBody>
      </p:sp>
      <p:sp>
        <p:nvSpPr>
          <p:cNvPr id="20" name="左大括号 19"/>
          <p:cNvSpPr/>
          <p:nvPr/>
        </p:nvSpPr>
        <p:spPr>
          <a:xfrm>
            <a:off x="2909888" y="4291013"/>
            <a:ext cx="173831" cy="656035"/>
          </a:xfrm>
          <a:prstGeom prst="leftBrace">
            <a:avLst>
              <a:gd name="adj1" fmla="val 51498"/>
              <a:gd name="adj2" fmla="val 50000"/>
            </a:avLst>
          </a:prstGeom>
          <a:ln w="25400" cmpd="sng">
            <a:solidFill>
              <a:schemeClr val="tx1"/>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fontAlgn="base"/>
            <a:endParaRPr lang="zh-CN" altLang="en-US" sz="1350" strike="noStrike" noProof="1"/>
          </a:p>
        </p:txBody>
      </p:sp>
      <p:sp>
        <p:nvSpPr>
          <p:cNvPr id="21" name="左大括号 20"/>
          <p:cNvSpPr/>
          <p:nvPr/>
        </p:nvSpPr>
        <p:spPr>
          <a:xfrm>
            <a:off x="904875" y="1364456"/>
            <a:ext cx="203597" cy="3295650"/>
          </a:xfrm>
          <a:prstGeom prst="leftBrace">
            <a:avLst>
              <a:gd name="adj1" fmla="val 51498"/>
              <a:gd name="adj2" fmla="val 50000"/>
            </a:avLst>
          </a:prstGeom>
          <a:ln w="25400" cmpd="sng">
            <a:solidFill>
              <a:schemeClr val="tx1"/>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fontAlgn="base"/>
            <a:endParaRPr lang="zh-CN" altLang="en-US" sz="1350" strike="noStrike" noProof="1"/>
          </a:p>
        </p:txBody>
      </p:sp>
      <p:sp>
        <p:nvSpPr>
          <p:cNvPr id="36881" name="文本框 3"/>
          <p:cNvSpPr txBox="1"/>
          <p:nvPr/>
        </p:nvSpPr>
        <p:spPr>
          <a:xfrm>
            <a:off x="6515100" y="3824288"/>
            <a:ext cx="2428875" cy="922020"/>
          </a:xfrm>
          <a:prstGeom prst="rect">
            <a:avLst/>
          </a:prstGeom>
          <a:noFill/>
          <a:ln w="9525">
            <a:noFill/>
          </a:ln>
        </p:spPr>
        <p:txBody>
          <a:bodyPr wrap="square" anchor="t">
            <a:spAutoFit/>
          </a:bodyPr>
          <a:lstStyle/>
          <a:p>
            <a:pPr algn="just"/>
            <a:r>
              <a:rPr lang="zh-CN" altLang="en-US" dirty="0">
                <a:solidFill>
                  <a:srgbClr val="262626"/>
                </a:solidFill>
                <a:latin typeface="黑体" panose="02010609060101010101" pitchFamily="49" charset="-122"/>
                <a:ea typeface="黑体" panose="02010609060101010101" pitchFamily="49" charset="-122"/>
                <a:sym typeface="宋体" panose="02010600030101010101" pitchFamily="2" charset="-122"/>
              </a:rPr>
              <a:t>总结：中国半殖民地半封建社会形成的历程</a:t>
            </a:r>
          </a:p>
        </p:txBody>
      </p:sp>
      <p:sp>
        <p:nvSpPr>
          <p:cNvPr id="25" name="燕尾形箭头 24"/>
          <p:cNvSpPr/>
          <p:nvPr/>
        </p:nvSpPr>
        <p:spPr>
          <a:xfrm>
            <a:off x="5166122" y="3921919"/>
            <a:ext cx="1241822" cy="432197"/>
          </a:xfrm>
          <a:prstGeom prst="notchedRightArrow">
            <a:avLst>
              <a:gd name="adj1" fmla="val 50000"/>
              <a:gd name="adj2" fmla="val 90407"/>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fontAlgn="base"/>
            <a:endParaRPr lang="zh-CN" altLang="en-US" sz="1350" strike="noStrike" noProof="1"/>
          </a:p>
        </p:txBody>
      </p:sp>
    </p:spTree>
  </p:cSld>
  <p:clrMapOvr>
    <a:masterClrMapping/>
  </p:clrMapOvr>
  <p:transition spd="slow">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KSO_Shape"/>
          <p:cNvSpPr/>
          <p:nvPr/>
        </p:nvSpPr>
        <p:spPr>
          <a:xfrm>
            <a:off x="639772" y="203964"/>
            <a:ext cx="429260" cy="461525"/>
          </a:xfrm>
          <a:prstGeom prst="homePlate">
            <a:avLst>
              <a:gd name="adj" fmla="val 32249"/>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5" name="文本占位符 182283"/>
          <p:cNvSpPr>
            <a:spLocks noGrp="1" noChangeArrowheads="1"/>
          </p:cNvSpPr>
          <p:nvPr/>
        </p:nvSpPr>
        <p:spPr bwMode="auto">
          <a:xfrm>
            <a:off x="457200" y="308769"/>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lvl="1"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lvl="2"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lvl="3"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lvl="4"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lvl="5"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a:lstStyle>
          <a:p>
            <a:pPr marL="342900" marR="0" lvl="0" indent="-342900" algn="l" defTabSz="914400" rtl="0" eaLnBrk="1" fontAlgn="base" latinLnBrk="0" hangingPunct="1">
              <a:lnSpc>
                <a:spcPct val="100000"/>
              </a:lnSpc>
              <a:spcBef>
                <a:spcPct val="20000"/>
              </a:spcBef>
              <a:spcAft>
                <a:spcPct val="0"/>
              </a:spcAft>
              <a:buClrTx/>
              <a:buSzTx/>
              <a:buFont typeface="Arial" panose="020B0604020202020204" pitchFamily="34" charset="0"/>
              <a:buChar char="•"/>
              <a:defRPr/>
            </a:pPr>
            <a:endParaRPr kumimoji="0" lang="zh-CN" altLang="en-US" sz="3200" b="0" i="0" u="none" strike="noStrike" kern="1200" cap="none" spc="0" normalizeH="0" baseline="0" noProof="0" dirty="0" smtClean="0">
              <a:ln>
                <a:noFill/>
              </a:ln>
              <a:solidFill>
                <a:srgbClr val="000000"/>
              </a:solidFill>
              <a:effectLst/>
              <a:uLnTx/>
              <a:uFillTx/>
              <a:latin typeface="Arial" panose="020B0604020202020204"/>
              <a:ea typeface="宋体" panose="02010600030101010101" pitchFamily="2" charset="-122"/>
              <a:cs typeface="+mn-cs"/>
            </a:endParaRPr>
          </a:p>
        </p:txBody>
      </p:sp>
      <p:pic>
        <p:nvPicPr>
          <p:cNvPr id="6" name="图片 182277" descr="G:/张蕴霞/课件/金榜苑/2015一轮/人教历史通用/新建文件夹/LS22.TIF"/>
          <p:cNvPicPr>
            <a:picLocks noChangeAspect="1" noChangeArrowheads="1"/>
          </p:cNvPicPr>
          <p:nvPr/>
        </p:nvPicPr>
        <p:blipFill rotWithShape="1">
          <a:blip r:embed="rId3" r:link="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l="424" t="-1185" r="-424" b="18751"/>
          <a:stretch>
            <a:fillRect/>
          </a:stretch>
        </p:blipFill>
        <p:spPr bwMode="auto">
          <a:xfrm>
            <a:off x="233559" y="555526"/>
            <a:ext cx="8675688" cy="4334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6"/>
          <p:cNvSpPr txBox="1"/>
          <p:nvPr/>
        </p:nvSpPr>
        <p:spPr>
          <a:xfrm>
            <a:off x="1187624" y="203964"/>
            <a:ext cx="2954655" cy="461665"/>
          </a:xfrm>
          <a:prstGeom prst="rect">
            <a:avLst/>
          </a:prstGeom>
          <a:noFill/>
        </p:spPr>
        <p:txBody>
          <a:bodyPr wrap="none" rtlCol="0">
            <a:spAutoFit/>
          </a:bodyPr>
          <a:lstStyle/>
          <a:p>
            <a:r>
              <a:rPr lang="zh-CN" altLang="en-US" sz="2400" b="1" dirty="0" smtClean="0">
                <a:solidFill>
                  <a:srgbClr val="FFC000"/>
                </a:solidFill>
                <a:latin typeface="微软雅黑" panose="020B0503020204020204" pitchFamily="34" charset="-122"/>
                <a:ea typeface="微软雅黑" panose="020B0503020204020204" pitchFamily="34" charset="-122"/>
              </a:rPr>
              <a:t>挽救</a:t>
            </a:r>
            <a:r>
              <a:rPr lang="zh-CN" altLang="en-US" sz="2400" b="1" dirty="0">
                <a:solidFill>
                  <a:srgbClr val="FFC000"/>
                </a:solidFill>
                <a:latin typeface="微软雅黑" panose="020B0503020204020204" pitchFamily="34" charset="-122"/>
                <a:ea typeface="微软雅黑" panose="020B0503020204020204" pitchFamily="34" charset="-122"/>
              </a:rPr>
              <a:t>民族危亡的</a:t>
            </a:r>
            <a:r>
              <a:rPr lang="zh-CN" altLang="en-US" sz="2400" b="1" dirty="0" smtClean="0">
                <a:solidFill>
                  <a:srgbClr val="FFC000"/>
                </a:solidFill>
                <a:latin typeface="微软雅黑" panose="020B0503020204020204" pitchFamily="34" charset="-122"/>
                <a:ea typeface="微软雅黑" panose="020B0503020204020204" pitchFamily="34" charset="-122"/>
              </a:rPr>
              <a:t>斗争</a:t>
            </a:r>
            <a:endParaRPr lang="zh-CN" altLang="en-US" sz="2400" b="1" dirty="0">
              <a:solidFill>
                <a:srgbClr val="FFC000"/>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756819" y="563185"/>
            <a:ext cx="7546989" cy="4524315"/>
          </a:xfrm>
          <a:prstGeom prst="rect">
            <a:avLst/>
          </a:prstGeom>
        </p:spPr>
        <p:txBody>
          <a:bodyPr wrap="square">
            <a:spAutoFit/>
          </a:bodyPr>
          <a:lstStyle/>
          <a:p>
            <a:r>
              <a:rPr lang="en-US" altLang="zh-CN" sz="2400" b="1" dirty="0" smtClean="0">
                <a:latin typeface="黑体" panose="02010609060101010101" pitchFamily="49" charset="-122"/>
                <a:ea typeface="黑体" panose="02010609060101010101" pitchFamily="49" charset="-122"/>
              </a:rPr>
              <a:t>1.</a:t>
            </a:r>
            <a:r>
              <a:rPr lang="zh-CN" altLang="en-US" sz="2400" b="1" dirty="0" smtClean="0">
                <a:latin typeface="黑体" panose="02010609060101010101" pitchFamily="49" charset="-122"/>
                <a:ea typeface="黑体" panose="02010609060101010101" pitchFamily="49" charset="-122"/>
              </a:rPr>
              <a:t>（</a:t>
            </a:r>
            <a:r>
              <a:rPr lang="en-US" altLang="zh-CN" sz="2400" b="1" dirty="0" smtClean="0">
                <a:latin typeface="黑体" panose="02010609060101010101" pitchFamily="49" charset="-122"/>
                <a:ea typeface="黑体" panose="02010609060101010101" pitchFamily="49" charset="-122"/>
              </a:rPr>
              <a:t>2018</a:t>
            </a:r>
            <a:r>
              <a:rPr lang="en-US" altLang="zh-CN" sz="2400" b="1" dirty="0">
                <a:latin typeface="黑体" panose="02010609060101010101" pitchFamily="49" charset="-122"/>
                <a:ea typeface="黑体" panose="02010609060101010101" pitchFamily="49" charset="-122"/>
              </a:rPr>
              <a:t>·</a:t>
            </a:r>
            <a:r>
              <a:rPr lang="zh-CN" altLang="en-US" sz="2400" b="1" dirty="0" smtClean="0">
                <a:latin typeface="黑体" panose="02010609060101010101" pitchFamily="49" charset="-122"/>
                <a:ea typeface="黑体" panose="02010609060101010101" pitchFamily="49" charset="-122"/>
              </a:rPr>
              <a:t>北京卷</a:t>
            </a:r>
            <a:r>
              <a:rPr lang="en-US" altLang="zh-CN" sz="2400" b="1" dirty="0" smtClean="0">
                <a:latin typeface="黑体" panose="02010609060101010101" pitchFamily="49" charset="-122"/>
                <a:ea typeface="黑体" panose="02010609060101010101" pitchFamily="49" charset="-122"/>
              </a:rPr>
              <a:t>16</a:t>
            </a:r>
            <a:r>
              <a:rPr lang="zh-CN" altLang="en-US" sz="2400" b="1" dirty="0" smtClean="0">
                <a:latin typeface="黑体" panose="02010609060101010101" pitchFamily="49" charset="-122"/>
                <a:ea typeface="黑体" panose="02010609060101010101" pitchFamily="49" charset="-122"/>
              </a:rPr>
              <a:t>）</a:t>
            </a:r>
            <a:r>
              <a:rPr lang="en-US" altLang="zh-CN" sz="2400" b="1" dirty="0" smtClean="0">
                <a:latin typeface="黑体" panose="02010609060101010101" pitchFamily="49" charset="-122"/>
                <a:ea typeface="黑体" panose="02010609060101010101" pitchFamily="49" charset="-122"/>
              </a:rPr>
              <a:t>1903</a:t>
            </a:r>
            <a:r>
              <a:rPr lang="zh-CN" altLang="en-US" sz="2400" b="1" dirty="0">
                <a:latin typeface="黑体" panose="02010609060101010101" pitchFamily="49" charset="-122"/>
                <a:ea typeface="黑体" panose="02010609060101010101" pitchFamily="49" charset="-122"/>
              </a:rPr>
              <a:t>年</a:t>
            </a:r>
            <a:r>
              <a:rPr lang="en-US" altLang="zh-CN" sz="2400" b="1" dirty="0">
                <a:latin typeface="黑体" panose="02010609060101010101" pitchFamily="49" charset="-122"/>
                <a:ea typeface="黑体" panose="02010609060101010101" pitchFamily="49" charset="-122"/>
              </a:rPr>
              <a:t>,</a:t>
            </a:r>
            <a:r>
              <a:rPr lang="zh-CN" altLang="en-US" sz="2400" b="1" dirty="0">
                <a:latin typeface="黑体" panose="02010609060101010101" pitchFamily="49" charset="-122"/>
                <a:ea typeface="黑体" panose="02010609060101010101" pitchFamily="49" charset="-122"/>
              </a:rPr>
              <a:t>林纾编译的</a:t>
            </a:r>
            <a:r>
              <a:rPr lang="en-US" altLang="zh-CN" sz="2400" b="1" dirty="0">
                <a:latin typeface="黑体" panose="02010609060101010101" pitchFamily="49" charset="-122"/>
                <a:ea typeface="黑体" panose="02010609060101010101" pitchFamily="49" charset="-122"/>
              </a:rPr>
              <a:t>《</a:t>
            </a:r>
            <a:r>
              <a:rPr lang="zh-CN" altLang="en-US" sz="2400" b="1" dirty="0">
                <a:latin typeface="黑体" panose="02010609060101010101" pitchFamily="49" charset="-122"/>
                <a:ea typeface="黑体" panose="02010609060101010101" pitchFamily="49" charset="-122"/>
              </a:rPr>
              <a:t>伊索寓言</a:t>
            </a:r>
            <a:r>
              <a:rPr lang="en-US" altLang="zh-CN" sz="2400" b="1" dirty="0">
                <a:latin typeface="黑体" panose="02010609060101010101" pitchFamily="49" charset="-122"/>
                <a:ea typeface="黑体" panose="02010609060101010101" pitchFamily="49" charset="-122"/>
              </a:rPr>
              <a:t>》</a:t>
            </a:r>
            <a:r>
              <a:rPr lang="zh-CN" altLang="en-US" sz="2400" b="1" dirty="0">
                <a:latin typeface="黑体" panose="02010609060101010101" pitchFamily="49" charset="-122"/>
                <a:ea typeface="黑体" panose="02010609060101010101" pitchFamily="49" charset="-122"/>
              </a:rPr>
              <a:t>出版。书中有一则故事</a:t>
            </a:r>
            <a:r>
              <a:rPr lang="en-US" altLang="zh-CN" sz="2400" b="1" dirty="0">
                <a:latin typeface="黑体" panose="02010609060101010101" pitchFamily="49" charset="-122"/>
                <a:ea typeface="黑体" panose="02010609060101010101" pitchFamily="49" charset="-122"/>
              </a:rPr>
              <a:t>:</a:t>
            </a:r>
            <a:r>
              <a:rPr lang="zh-CN" altLang="en-US" sz="2400" b="1" dirty="0">
                <a:latin typeface="黑体" panose="02010609060101010101" pitchFamily="49" charset="-122"/>
                <a:ea typeface="黑体" panose="02010609060101010101" pitchFamily="49" charset="-122"/>
              </a:rPr>
              <a:t>狮王与群兽立约</a:t>
            </a:r>
            <a:r>
              <a:rPr lang="en-US" altLang="zh-CN" sz="2400" b="1" dirty="0">
                <a:latin typeface="黑体" panose="02010609060101010101" pitchFamily="49" charset="-122"/>
                <a:ea typeface="黑体" panose="02010609060101010101" pitchFamily="49" charset="-122"/>
              </a:rPr>
              <a:t>,</a:t>
            </a:r>
            <a:r>
              <a:rPr lang="zh-CN" altLang="en-US" sz="2400" b="1" dirty="0">
                <a:latin typeface="黑体" panose="02010609060101010101" pitchFamily="49" charset="-122"/>
                <a:ea typeface="黑体" panose="02010609060101010101" pitchFamily="49" charset="-122"/>
              </a:rPr>
              <a:t>羊由狼管辖</a:t>
            </a:r>
            <a:r>
              <a:rPr lang="en-US" altLang="zh-CN" sz="2400" b="1" dirty="0">
                <a:latin typeface="黑体" panose="02010609060101010101" pitchFamily="49" charset="-122"/>
                <a:ea typeface="黑体" panose="02010609060101010101" pitchFamily="49" charset="-122"/>
              </a:rPr>
              <a:t>,</a:t>
            </a:r>
            <a:r>
              <a:rPr lang="zh-CN" altLang="en-US" sz="2400" b="1" dirty="0">
                <a:latin typeface="黑体" panose="02010609060101010101" pitchFamily="49" charset="-122"/>
                <a:ea typeface="黑体" panose="02010609060101010101" pitchFamily="49" charset="-122"/>
              </a:rPr>
              <a:t>兔子由狗管辖</a:t>
            </a:r>
            <a:r>
              <a:rPr lang="en-US" altLang="zh-CN" sz="2400" b="1" dirty="0">
                <a:latin typeface="黑体" panose="02010609060101010101" pitchFamily="49" charset="-122"/>
                <a:ea typeface="黑体" panose="02010609060101010101" pitchFamily="49" charset="-122"/>
              </a:rPr>
              <a:t>,</a:t>
            </a:r>
            <a:r>
              <a:rPr lang="zh-CN" altLang="en-US" sz="2400" b="1" dirty="0">
                <a:latin typeface="黑体" panose="02010609060101010101" pitchFamily="49" charset="-122"/>
                <a:ea typeface="黑体" panose="02010609060101010101" pitchFamily="49" charset="-122"/>
              </a:rPr>
              <a:t>彼此友好</a:t>
            </a:r>
            <a:r>
              <a:rPr lang="en-US" altLang="zh-CN" sz="2400" b="1" dirty="0">
                <a:latin typeface="黑体" panose="02010609060101010101" pitchFamily="49" charset="-122"/>
                <a:ea typeface="黑体" panose="02010609060101010101" pitchFamily="49" charset="-122"/>
              </a:rPr>
              <a:t>,</a:t>
            </a:r>
            <a:r>
              <a:rPr lang="zh-CN" altLang="en-US" sz="2400" b="1" dirty="0">
                <a:latin typeface="黑体" panose="02010609060101010101" pitchFamily="49" charset="-122"/>
                <a:ea typeface="黑体" panose="02010609060101010101" pitchFamily="49" charset="-122"/>
              </a:rPr>
              <a:t>和平共处。兔子感叹说</a:t>
            </a:r>
            <a:r>
              <a:rPr lang="en-US" altLang="zh-CN" sz="2400" b="1" dirty="0">
                <a:latin typeface="黑体" panose="02010609060101010101" pitchFamily="49" charset="-122"/>
                <a:ea typeface="黑体" panose="02010609060101010101" pitchFamily="49" charset="-122"/>
              </a:rPr>
              <a:t>,</a:t>
            </a:r>
            <a:r>
              <a:rPr lang="zh-CN" altLang="en-US" sz="2400" b="1" dirty="0">
                <a:latin typeface="黑体" panose="02010609060101010101" pitchFamily="49" charset="-122"/>
                <a:ea typeface="黑体" panose="02010609060101010101" pitchFamily="49" charset="-122"/>
              </a:rPr>
              <a:t>我期待这一天很久了</a:t>
            </a:r>
            <a:r>
              <a:rPr lang="en-US" altLang="zh-CN" sz="2400" b="1" dirty="0">
                <a:latin typeface="黑体" panose="02010609060101010101" pitchFamily="49" charset="-122"/>
                <a:ea typeface="黑体" panose="02010609060101010101" pitchFamily="49" charset="-122"/>
              </a:rPr>
              <a:t>,</a:t>
            </a:r>
            <a:r>
              <a:rPr lang="zh-CN" altLang="en-US" sz="2400" b="1" dirty="0">
                <a:latin typeface="黑体" panose="02010609060101010101" pitchFamily="49" charset="-122"/>
                <a:ea typeface="黑体" panose="02010609060101010101" pitchFamily="49" charset="-122"/>
              </a:rPr>
              <a:t>但真能实现吗</a:t>
            </a:r>
            <a:r>
              <a:rPr lang="en-US" altLang="zh-CN" sz="2400" b="1" dirty="0">
                <a:latin typeface="黑体" panose="02010609060101010101" pitchFamily="49" charset="-122"/>
                <a:ea typeface="黑体" panose="02010609060101010101" pitchFamily="49" charset="-122"/>
              </a:rPr>
              <a:t>?</a:t>
            </a:r>
            <a:r>
              <a:rPr lang="zh-CN" altLang="en-US" sz="2400" b="1" dirty="0">
                <a:latin typeface="黑体" panose="02010609060101010101" pitchFamily="49" charset="-122"/>
                <a:ea typeface="黑体" panose="02010609060101010101" pitchFamily="49" charset="-122"/>
              </a:rPr>
              <a:t>故事后的按语说</a:t>
            </a:r>
            <a:r>
              <a:rPr lang="en-US" altLang="zh-CN" sz="2400" b="1" dirty="0">
                <a:latin typeface="黑体" panose="02010609060101010101" pitchFamily="49" charset="-122"/>
                <a:ea typeface="黑体" panose="02010609060101010101" pitchFamily="49" charset="-122"/>
              </a:rPr>
              <a:t>:“</a:t>
            </a:r>
            <a:r>
              <a:rPr lang="zh-CN" altLang="en-US" sz="2400" b="1" dirty="0">
                <a:latin typeface="黑体" panose="02010609060101010101" pitchFamily="49" charset="-122"/>
                <a:ea typeface="黑体" panose="02010609060101010101" pitchFamily="49" charset="-122"/>
              </a:rPr>
              <a:t>今有盛强之国</a:t>
            </a:r>
            <a:r>
              <a:rPr lang="en-US" altLang="zh-CN" sz="2400" b="1" dirty="0">
                <a:latin typeface="黑体" panose="02010609060101010101" pitchFamily="49" charset="-122"/>
                <a:ea typeface="黑体" panose="02010609060101010101" pitchFamily="49" charset="-122"/>
              </a:rPr>
              <a:t>,</a:t>
            </a:r>
            <a:r>
              <a:rPr lang="zh-CN" altLang="en-US" sz="2400" b="1" dirty="0">
                <a:latin typeface="黑体" panose="02010609060101010101" pitchFamily="49" charset="-122"/>
                <a:ea typeface="黑体" panose="02010609060101010101" pitchFamily="49" charset="-122"/>
              </a:rPr>
              <a:t>以吞灭为性</a:t>
            </a:r>
            <a:r>
              <a:rPr lang="en-US" altLang="zh-CN" sz="2400" b="1" dirty="0">
                <a:latin typeface="黑体" panose="02010609060101010101" pitchFamily="49" charset="-122"/>
                <a:ea typeface="黑体" panose="02010609060101010101" pitchFamily="49" charset="-122"/>
              </a:rPr>
              <a:t>,</a:t>
            </a:r>
            <a:r>
              <a:rPr lang="zh-CN" altLang="en-US" sz="2400" b="1" dirty="0">
                <a:latin typeface="黑体" panose="02010609060101010101" pitchFamily="49" charset="-122"/>
                <a:ea typeface="黑体" panose="02010609060101010101" pitchFamily="49" charset="-122"/>
              </a:rPr>
              <a:t>一旦忽言弭兵</a:t>
            </a:r>
            <a:r>
              <a:rPr lang="en-US" altLang="zh-CN" sz="2400" b="1" dirty="0">
                <a:latin typeface="黑体" panose="02010609060101010101" pitchFamily="49" charset="-122"/>
                <a:ea typeface="黑体" panose="02010609060101010101" pitchFamily="49" charset="-122"/>
              </a:rPr>
              <a:t>,</a:t>
            </a:r>
            <a:r>
              <a:rPr lang="zh-CN" altLang="en-US" sz="2400" b="1" dirty="0">
                <a:latin typeface="黑体" panose="02010609060101010101" pitchFamily="49" charset="-122"/>
                <a:ea typeface="黑体" panose="02010609060101010101" pitchFamily="49" charset="-122"/>
              </a:rPr>
              <a:t>亦王狮之约众耳</a:t>
            </a:r>
            <a:r>
              <a:rPr lang="en-US" altLang="zh-CN" sz="2400" b="1" dirty="0">
                <a:latin typeface="黑体" panose="02010609060101010101" pitchFamily="49" charset="-122"/>
                <a:ea typeface="黑体" panose="02010609060101010101" pitchFamily="49" charset="-122"/>
              </a:rPr>
              <a:t>!</a:t>
            </a:r>
            <a:r>
              <a:rPr lang="zh-CN" altLang="en-US" sz="2400" b="1" dirty="0">
                <a:latin typeface="黑体" panose="02010609060101010101" pitchFamily="49" charset="-122"/>
                <a:ea typeface="黑体" panose="02010609060101010101" pitchFamily="49" charset="-122"/>
              </a:rPr>
              <a:t>弱者国于其旁</a:t>
            </a:r>
            <a:r>
              <a:rPr lang="en-US" altLang="zh-CN" sz="2400" b="1" dirty="0">
                <a:latin typeface="黑体" panose="02010609060101010101" pitchFamily="49" charset="-122"/>
                <a:ea typeface="黑体" panose="02010609060101010101" pitchFamily="49" charset="-122"/>
              </a:rPr>
              <a:t>,</a:t>
            </a:r>
            <a:r>
              <a:rPr lang="zh-CN" altLang="en-US" sz="2400" b="1" dirty="0">
                <a:latin typeface="黑体" panose="02010609060101010101" pitchFamily="49" charset="-122"/>
                <a:ea typeface="黑体" panose="02010609060101010101" pitchFamily="49" charset="-122"/>
              </a:rPr>
              <a:t>果如兔之先见耶</a:t>
            </a:r>
            <a:r>
              <a:rPr lang="en-US" altLang="zh-CN" sz="2400" b="1" dirty="0">
                <a:latin typeface="黑体" panose="02010609060101010101" pitchFamily="49" charset="-122"/>
                <a:ea typeface="黑体" panose="02010609060101010101" pitchFamily="49" charset="-122"/>
              </a:rPr>
              <a:t>?!”</a:t>
            </a:r>
            <a:r>
              <a:rPr lang="zh-CN" altLang="en-US" sz="2400" b="1" dirty="0">
                <a:latin typeface="黑体" panose="02010609060101010101" pitchFamily="49" charset="-122"/>
                <a:ea typeface="黑体" panose="02010609060101010101" pitchFamily="49" charset="-122"/>
              </a:rPr>
              <a:t>林纾意在</a:t>
            </a:r>
            <a:r>
              <a:rPr lang="en-US" altLang="zh-CN" sz="2400" b="1" dirty="0" smtClean="0">
                <a:latin typeface="黑体" panose="02010609060101010101" pitchFamily="49" charset="-122"/>
                <a:ea typeface="黑体" panose="02010609060101010101" pitchFamily="49" charset="-122"/>
              </a:rPr>
              <a:t>( )</a:t>
            </a:r>
          </a:p>
          <a:p>
            <a:pPr>
              <a:lnSpc>
                <a:spcPct val="150000"/>
              </a:lnSpc>
            </a:pPr>
            <a:r>
              <a:rPr lang="en-US" altLang="zh-CN" sz="2400" b="1" dirty="0" smtClean="0">
                <a:latin typeface="黑体" panose="02010609060101010101" pitchFamily="49" charset="-122"/>
                <a:ea typeface="黑体" panose="02010609060101010101" pitchFamily="49" charset="-122"/>
              </a:rPr>
              <a:t>A</a:t>
            </a:r>
            <a:r>
              <a:rPr lang="en-US" altLang="zh-CN" sz="2400" b="1" dirty="0">
                <a:latin typeface="黑体" panose="02010609060101010101" pitchFamily="49" charset="-122"/>
                <a:ea typeface="黑体" panose="02010609060101010101" pitchFamily="49" charset="-122"/>
              </a:rPr>
              <a:t>.</a:t>
            </a:r>
            <a:r>
              <a:rPr lang="zh-CN" altLang="en-US" sz="2400" b="1" dirty="0">
                <a:latin typeface="黑体" panose="02010609060101010101" pitchFamily="49" charset="-122"/>
                <a:ea typeface="黑体" panose="02010609060101010101" pitchFamily="49" charset="-122"/>
              </a:rPr>
              <a:t>提醒中国人警惕被侵略瓜分的危险</a:t>
            </a:r>
            <a:br>
              <a:rPr lang="zh-CN" altLang="en-US" sz="2400" b="1" dirty="0">
                <a:latin typeface="黑体" panose="02010609060101010101" pitchFamily="49" charset="-122"/>
                <a:ea typeface="黑体" panose="02010609060101010101" pitchFamily="49" charset="-122"/>
              </a:rPr>
            </a:br>
            <a:r>
              <a:rPr lang="en-US" altLang="zh-CN" sz="2400" b="1" dirty="0">
                <a:latin typeface="黑体" panose="02010609060101010101" pitchFamily="49" charset="-122"/>
                <a:ea typeface="黑体" panose="02010609060101010101" pitchFamily="49" charset="-122"/>
              </a:rPr>
              <a:t>B.</a:t>
            </a:r>
            <a:r>
              <a:rPr lang="zh-CN" altLang="en-US" sz="2400" b="1" dirty="0">
                <a:latin typeface="黑体" panose="02010609060101010101" pitchFamily="49" charset="-122"/>
                <a:ea typeface="黑体" panose="02010609060101010101" pitchFamily="49" charset="-122"/>
              </a:rPr>
              <a:t>颂扬人类社会弱肉强食的生存法则</a:t>
            </a:r>
            <a:br>
              <a:rPr lang="zh-CN" altLang="en-US" sz="2400" b="1" dirty="0">
                <a:latin typeface="黑体" panose="02010609060101010101" pitchFamily="49" charset="-122"/>
                <a:ea typeface="黑体" panose="02010609060101010101" pitchFamily="49" charset="-122"/>
              </a:rPr>
            </a:br>
            <a:r>
              <a:rPr lang="en-US" altLang="zh-CN" sz="2400" b="1" dirty="0">
                <a:latin typeface="黑体" panose="02010609060101010101" pitchFamily="49" charset="-122"/>
                <a:ea typeface="黑体" panose="02010609060101010101" pitchFamily="49" charset="-122"/>
              </a:rPr>
              <a:t>C.</a:t>
            </a:r>
            <a:r>
              <a:rPr lang="zh-CN" altLang="en-US" sz="2400" b="1" dirty="0">
                <a:latin typeface="黑体" panose="02010609060101010101" pitchFamily="49" charset="-122"/>
                <a:ea typeface="黑体" panose="02010609060101010101" pitchFamily="49" charset="-122"/>
              </a:rPr>
              <a:t>呼吁世界列强承担保护弱国的责任</a:t>
            </a:r>
            <a:br>
              <a:rPr lang="zh-CN" altLang="en-US" sz="2400" b="1" dirty="0">
                <a:latin typeface="黑体" panose="02010609060101010101" pitchFamily="49" charset="-122"/>
                <a:ea typeface="黑体" panose="02010609060101010101" pitchFamily="49" charset="-122"/>
              </a:rPr>
            </a:br>
            <a:r>
              <a:rPr lang="en-US" altLang="zh-CN" sz="2400" b="1" dirty="0">
                <a:latin typeface="黑体" panose="02010609060101010101" pitchFamily="49" charset="-122"/>
                <a:ea typeface="黑体" panose="02010609060101010101" pitchFamily="49" charset="-122"/>
              </a:rPr>
              <a:t>D.</a:t>
            </a:r>
            <a:r>
              <a:rPr lang="zh-CN" altLang="en-US" sz="2400" b="1" dirty="0">
                <a:latin typeface="黑体" panose="02010609060101010101" pitchFamily="49" charset="-122"/>
                <a:ea typeface="黑体" panose="02010609060101010101" pitchFamily="49" charset="-122"/>
              </a:rPr>
              <a:t>鼓动中国民众推翻清政府残暴</a:t>
            </a:r>
            <a:r>
              <a:rPr lang="zh-CN" altLang="en-US" sz="2400" b="1" dirty="0" smtClean="0">
                <a:latin typeface="黑体" panose="02010609060101010101" pitchFamily="49" charset="-122"/>
                <a:ea typeface="黑体" panose="02010609060101010101" pitchFamily="49" charset="-122"/>
              </a:rPr>
              <a:t>统治</a:t>
            </a:r>
            <a:endParaRPr lang="en-US" altLang="zh-CN" dirty="0"/>
          </a:p>
        </p:txBody>
      </p:sp>
      <p:sp>
        <p:nvSpPr>
          <p:cNvPr id="5" name="矩形 4"/>
          <p:cNvSpPr/>
          <p:nvPr/>
        </p:nvSpPr>
        <p:spPr>
          <a:xfrm>
            <a:off x="7337323" y="2931790"/>
            <a:ext cx="611065" cy="923330"/>
          </a:xfrm>
          <a:prstGeom prst="rect">
            <a:avLst/>
          </a:prstGeom>
          <a:noFill/>
        </p:spPr>
        <p:txBody>
          <a:bodyPr wrap="none" lIns="91440" tIns="45720" rIns="91440" bIns="4572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en-US" altLang="zh-CN" sz="5400" b="1" cap="none" spc="5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A</a:t>
            </a:r>
            <a:endParaRPr lang="zh-CN" altLang="en-US" sz="5400" b="1" cap="none"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endParaRPr>
          </a:p>
        </p:txBody>
      </p:sp>
      <p:sp>
        <p:nvSpPr>
          <p:cNvPr id="6" name="KSO_Shape"/>
          <p:cNvSpPr/>
          <p:nvPr/>
        </p:nvSpPr>
        <p:spPr>
          <a:xfrm>
            <a:off x="639772" y="123478"/>
            <a:ext cx="429260" cy="461525"/>
          </a:xfrm>
          <a:prstGeom prst="homePlate">
            <a:avLst>
              <a:gd name="adj" fmla="val 32249"/>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7" name="TextBox 6"/>
          <p:cNvSpPr txBox="1"/>
          <p:nvPr/>
        </p:nvSpPr>
        <p:spPr>
          <a:xfrm>
            <a:off x="1187624" y="123338"/>
            <a:ext cx="1415772" cy="461665"/>
          </a:xfrm>
          <a:prstGeom prst="rect">
            <a:avLst/>
          </a:prstGeom>
          <a:noFill/>
        </p:spPr>
        <p:txBody>
          <a:bodyPr wrap="none" rtlCol="0">
            <a:spAutoFit/>
          </a:bodyPr>
          <a:lstStyle/>
          <a:p>
            <a:r>
              <a:rPr lang="zh-CN" altLang="en-US" sz="2400" b="1" dirty="0">
                <a:solidFill>
                  <a:srgbClr val="FFC000"/>
                </a:solidFill>
                <a:latin typeface="微软雅黑" panose="020B0503020204020204" pitchFamily="34" charset="-122"/>
                <a:ea typeface="微软雅黑" panose="020B0503020204020204" pitchFamily="34" charset="-122"/>
              </a:rPr>
              <a:t>聚焦高考</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827584" y="570725"/>
            <a:ext cx="7416824" cy="4154984"/>
          </a:xfrm>
          <a:prstGeom prst="rect">
            <a:avLst/>
          </a:prstGeom>
        </p:spPr>
        <p:txBody>
          <a:bodyPr wrap="square">
            <a:spAutoFit/>
          </a:bodyPr>
          <a:lstStyle/>
          <a:p>
            <a:r>
              <a:rPr lang="en-US" altLang="zh-CN" sz="2400" b="1" dirty="0">
                <a:latin typeface="黑体" panose="02010609060101010101" pitchFamily="49" charset="-122"/>
                <a:ea typeface="黑体" panose="02010609060101010101" pitchFamily="49" charset="-122"/>
              </a:rPr>
              <a:t>2</a:t>
            </a:r>
            <a:r>
              <a:rPr lang="en-US" altLang="zh-CN" sz="2400" b="1" dirty="0" smtClean="0">
                <a:latin typeface="黑体" panose="02010609060101010101" pitchFamily="49" charset="-122"/>
                <a:ea typeface="黑体" panose="02010609060101010101" pitchFamily="49" charset="-122"/>
              </a:rPr>
              <a:t>.</a:t>
            </a:r>
            <a:r>
              <a:rPr lang="zh-CN" altLang="en-US" sz="2400" b="1" dirty="0" smtClean="0">
                <a:latin typeface="黑体" panose="02010609060101010101" pitchFamily="49" charset="-122"/>
                <a:ea typeface="黑体" panose="02010609060101010101" pitchFamily="49" charset="-122"/>
              </a:rPr>
              <a:t>（</a:t>
            </a:r>
            <a:r>
              <a:rPr lang="en-US" altLang="zh-CN" sz="2400" b="1" dirty="0" smtClean="0">
                <a:latin typeface="黑体" panose="02010609060101010101" pitchFamily="49" charset="-122"/>
                <a:ea typeface="黑体" panose="02010609060101010101" pitchFamily="49" charset="-122"/>
              </a:rPr>
              <a:t>2016·</a:t>
            </a:r>
            <a:r>
              <a:rPr lang="zh-CN" altLang="en-US" sz="2400" b="1" dirty="0" smtClean="0">
                <a:latin typeface="黑体" panose="02010609060101010101" pitchFamily="49" charset="-122"/>
                <a:ea typeface="黑体" panose="02010609060101010101" pitchFamily="49" charset="-122"/>
              </a:rPr>
              <a:t>江苏卷</a:t>
            </a:r>
            <a:r>
              <a:rPr lang="en-US" altLang="zh-CN" sz="2400" b="1" dirty="0" smtClean="0">
                <a:latin typeface="黑体" panose="02010609060101010101" pitchFamily="49" charset="-122"/>
                <a:ea typeface="黑体" panose="02010609060101010101" pitchFamily="49" charset="-122"/>
              </a:rPr>
              <a:t>8</a:t>
            </a:r>
            <a:r>
              <a:rPr lang="zh-CN" altLang="en-US" sz="2400" b="1" dirty="0" smtClean="0">
                <a:latin typeface="黑体" panose="02010609060101010101" pitchFamily="49" charset="-122"/>
                <a:ea typeface="黑体" panose="02010609060101010101" pitchFamily="49" charset="-122"/>
              </a:rPr>
              <a:t>）</a:t>
            </a:r>
            <a:r>
              <a:rPr lang="en-US" altLang="zh-CN" sz="2400" b="1" dirty="0" smtClean="0">
                <a:latin typeface="黑体" panose="02010609060101010101" pitchFamily="49" charset="-122"/>
                <a:ea typeface="黑体" panose="02010609060101010101" pitchFamily="49" charset="-122"/>
              </a:rPr>
              <a:t>1897</a:t>
            </a:r>
            <a:r>
              <a:rPr lang="zh-CN" altLang="en-US" sz="2400" b="1" dirty="0">
                <a:latin typeface="黑体" panose="02010609060101010101" pitchFamily="49" charset="-122"/>
                <a:ea typeface="黑体" panose="02010609060101010101" pitchFamily="49" charset="-122"/>
              </a:rPr>
              <a:t>年</a:t>
            </a:r>
            <a:r>
              <a:rPr lang="en-US" altLang="zh-CN" sz="2400" b="1" dirty="0">
                <a:latin typeface="黑体" panose="02010609060101010101" pitchFamily="49" charset="-122"/>
                <a:ea typeface="黑体" panose="02010609060101010101" pitchFamily="49" charset="-122"/>
              </a:rPr>
              <a:t>10</a:t>
            </a:r>
            <a:r>
              <a:rPr lang="zh-CN" altLang="en-US" sz="2400" b="1" dirty="0">
                <a:latin typeface="黑体" panose="02010609060101010101" pitchFamily="49" charset="-122"/>
                <a:ea typeface="黑体" panose="02010609060101010101" pitchFamily="49" charset="-122"/>
              </a:rPr>
              <a:t>月</a:t>
            </a:r>
            <a:r>
              <a:rPr lang="en-US" altLang="zh-CN" sz="2400" b="1" dirty="0">
                <a:latin typeface="黑体" panose="02010609060101010101" pitchFamily="49" charset="-122"/>
                <a:ea typeface="黑体" panose="02010609060101010101" pitchFamily="49" charset="-122"/>
              </a:rPr>
              <a:t>,</a:t>
            </a:r>
            <a:r>
              <a:rPr lang="zh-CN" altLang="en-US" sz="2400" b="1" dirty="0">
                <a:latin typeface="黑体" panose="02010609060101010101" pitchFamily="49" charset="-122"/>
                <a:ea typeface="黑体" panose="02010609060101010101" pitchFamily="49" charset="-122"/>
              </a:rPr>
              <a:t>严复等人在天津创办</a:t>
            </a:r>
            <a:r>
              <a:rPr lang="en-US" altLang="zh-CN" sz="2400" b="1" dirty="0">
                <a:latin typeface="黑体" panose="02010609060101010101" pitchFamily="49" charset="-122"/>
                <a:ea typeface="黑体" panose="02010609060101010101" pitchFamily="49" charset="-122"/>
              </a:rPr>
              <a:t>《</a:t>
            </a:r>
            <a:r>
              <a:rPr lang="zh-CN" altLang="en-US" sz="2400" b="1" dirty="0">
                <a:latin typeface="黑体" panose="02010609060101010101" pitchFamily="49" charset="-122"/>
                <a:ea typeface="黑体" panose="02010609060101010101" pitchFamily="49" charset="-122"/>
              </a:rPr>
              <a:t>国闻报</a:t>
            </a:r>
            <a:r>
              <a:rPr lang="en-US" altLang="zh-CN" sz="2400" b="1" dirty="0">
                <a:latin typeface="黑体" panose="02010609060101010101" pitchFamily="49" charset="-122"/>
                <a:ea typeface="黑体" panose="02010609060101010101" pitchFamily="49" charset="-122"/>
              </a:rPr>
              <a:t>》,</a:t>
            </a:r>
            <a:r>
              <a:rPr lang="zh-CN" altLang="en-US" sz="2400" b="1" dirty="0">
                <a:latin typeface="黑体" panose="02010609060101010101" pitchFamily="49" charset="-122"/>
                <a:ea typeface="黑体" panose="02010609060101010101" pitchFamily="49" charset="-122"/>
              </a:rPr>
              <a:t>一方面选择百余种外国报刊作为稿件来源</a:t>
            </a:r>
            <a:r>
              <a:rPr lang="en-US" altLang="zh-CN" sz="2400" b="1" dirty="0">
                <a:latin typeface="黑体" panose="02010609060101010101" pitchFamily="49" charset="-122"/>
                <a:ea typeface="黑体" panose="02010609060101010101" pitchFamily="49" charset="-122"/>
              </a:rPr>
              <a:t>, </a:t>
            </a:r>
            <a:r>
              <a:rPr lang="zh-CN" altLang="en-US" sz="2400" b="1" dirty="0">
                <a:latin typeface="黑体" panose="02010609060101010101" pitchFamily="49" charset="-122"/>
                <a:ea typeface="黑体" panose="02010609060101010101" pitchFamily="49" charset="-122"/>
              </a:rPr>
              <a:t>另一方面还派员到各地采访</a:t>
            </a:r>
            <a:r>
              <a:rPr lang="en-US" altLang="zh-CN" sz="2400" b="1" dirty="0">
                <a:latin typeface="黑体" panose="02010609060101010101" pitchFamily="49" charset="-122"/>
                <a:ea typeface="黑体" panose="02010609060101010101" pitchFamily="49" charset="-122"/>
              </a:rPr>
              <a:t>,</a:t>
            </a:r>
            <a:r>
              <a:rPr lang="zh-CN" altLang="en-US" sz="2400" b="1" dirty="0">
                <a:latin typeface="黑体" panose="02010609060101010101" pitchFamily="49" charset="-122"/>
                <a:ea typeface="黑体" panose="02010609060101010101" pitchFamily="49" charset="-122"/>
              </a:rPr>
              <a:t>国内偏重于北方各省</a:t>
            </a:r>
            <a:r>
              <a:rPr lang="en-US" altLang="zh-CN" sz="2400" b="1" dirty="0">
                <a:latin typeface="黑体" panose="02010609060101010101" pitchFamily="49" charset="-122"/>
                <a:ea typeface="黑体" panose="02010609060101010101" pitchFamily="49" charset="-122"/>
              </a:rPr>
              <a:t>,</a:t>
            </a:r>
            <a:r>
              <a:rPr lang="zh-CN" altLang="en-US" sz="2400" b="1" dirty="0">
                <a:latin typeface="黑体" panose="02010609060101010101" pitchFamily="49" charset="-122"/>
                <a:ea typeface="黑体" panose="02010609060101010101" pitchFamily="49" charset="-122"/>
              </a:rPr>
              <a:t>国外则设访员于伦敦、巴黎、柏林、彼得堡、纽约、华盛顿等处。这</a:t>
            </a:r>
            <a:r>
              <a:rPr lang="zh-CN" altLang="en-US" sz="2400" b="1" dirty="0" smtClean="0">
                <a:latin typeface="黑体" panose="02010609060101010101" pitchFamily="49" charset="-122"/>
                <a:ea typeface="黑体" panose="02010609060101010101" pitchFamily="49" charset="-122"/>
              </a:rPr>
              <a:t>表明（ ）</a:t>
            </a:r>
            <a:endParaRPr lang="en-US" altLang="zh-CN" sz="2400" b="1" dirty="0" smtClean="0">
              <a:latin typeface="黑体" panose="02010609060101010101" pitchFamily="49" charset="-122"/>
              <a:ea typeface="黑体" panose="02010609060101010101" pitchFamily="49" charset="-122"/>
            </a:endParaRPr>
          </a:p>
          <a:p>
            <a:pPr>
              <a:lnSpc>
                <a:spcPct val="150000"/>
              </a:lnSpc>
            </a:pPr>
            <a:r>
              <a:rPr lang="en-US" altLang="zh-CN" sz="2400" b="1" dirty="0" smtClean="0">
                <a:latin typeface="黑体" panose="02010609060101010101" pitchFamily="49" charset="-122"/>
                <a:ea typeface="黑体" panose="02010609060101010101" pitchFamily="49" charset="-122"/>
              </a:rPr>
              <a:t>A.</a:t>
            </a:r>
            <a:r>
              <a:rPr lang="zh-CN" altLang="en-US" sz="2400" b="1" dirty="0">
                <a:latin typeface="黑体" panose="02010609060101010101" pitchFamily="49" charset="-122"/>
                <a:ea typeface="黑体" panose="02010609060101010101" pitchFamily="49" charset="-122"/>
              </a:rPr>
              <a:t>国内无报刊供其选稿 </a:t>
            </a:r>
            <a:endParaRPr lang="en-US" altLang="zh-CN" sz="2400" b="1" dirty="0" smtClean="0">
              <a:latin typeface="黑体" panose="02010609060101010101" pitchFamily="49" charset="-122"/>
              <a:ea typeface="黑体" panose="02010609060101010101" pitchFamily="49" charset="-122"/>
            </a:endParaRPr>
          </a:p>
          <a:p>
            <a:pPr>
              <a:lnSpc>
                <a:spcPct val="150000"/>
              </a:lnSpc>
            </a:pPr>
            <a:r>
              <a:rPr lang="en-US" altLang="zh-CN" sz="2400" b="1" dirty="0" smtClean="0">
                <a:latin typeface="黑体" panose="02010609060101010101" pitchFamily="49" charset="-122"/>
                <a:ea typeface="黑体" panose="02010609060101010101" pitchFamily="49" charset="-122"/>
              </a:rPr>
              <a:t>B</a:t>
            </a:r>
            <a:r>
              <a:rPr lang="en-US" altLang="zh-CN" sz="2400" b="1" dirty="0">
                <a:latin typeface="黑体" panose="02010609060101010101" pitchFamily="49" charset="-122"/>
                <a:ea typeface="黑体" panose="02010609060101010101" pitchFamily="49" charset="-122"/>
              </a:rPr>
              <a:t>.</a:t>
            </a:r>
            <a:r>
              <a:rPr lang="zh-CN" altLang="en-US" sz="2400" b="1" dirty="0">
                <a:latin typeface="黑体" panose="02010609060101010101" pitchFamily="49" charset="-122"/>
                <a:ea typeface="黑体" panose="02010609060101010101" pitchFamily="49" charset="-122"/>
              </a:rPr>
              <a:t>维新派要让读者了解国内外大事</a:t>
            </a:r>
            <a:br>
              <a:rPr lang="zh-CN" altLang="en-US" sz="2400" b="1" dirty="0">
                <a:latin typeface="黑体" panose="02010609060101010101" pitchFamily="49" charset="-122"/>
                <a:ea typeface="黑体" panose="02010609060101010101" pitchFamily="49" charset="-122"/>
              </a:rPr>
            </a:br>
            <a:r>
              <a:rPr lang="en-US" altLang="zh-CN" sz="2400" b="1" dirty="0">
                <a:latin typeface="黑体" panose="02010609060101010101" pitchFamily="49" charset="-122"/>
                <a:ea typeface="黑体" panose="02010609060101010101" pitchFamily="49" charset="-122"/>
              </a:rPr>
              <a:t>C.</a:t>
            </a:r>
            <a:r>
              <a:rPr lang="zh-CN" altLang="en-US" sz="2400" b="1" dirty="0">
                <a:latin typeface="黑体" panose="02010609060101010101" pitchFamily="49" charset="-122"/>
                <a:ea typeface="黑体" panose="02010609060101010101" pitchFamily="49" charset="-122"/>
              </a:rPr>
              <a:t>清政府允许自由办报 </a:t>
            </a:r>
            <a:endParaRPr lang="en-US" altLang="zh-CN" sz="2400" b="1" dirty="0" smtClean="0">
              <a:latin typeface="黑体" panose="02010609060101010101" pitchFamily="49" charset="-122"/>
              <a:ea typeface="黑体" panose="02010609060101010101" pitchFamily="49" charset="-122"/>
            </a:endParaRPr>
          </a:p>
          <a:p>
            <a:pPr>
              <a:lnSpc>
                <a:spcPct val="150000"/>
              </a:lnSpc>
            </a:pPr>
            <a:r>
              <a:rPr lang="en-US" altLang="zh-CN" sz="2400" b="1" dirty="0" smtClean="0">
                <a:latin typeface="黑体" panose="02010609060101010101" pitchFamily="49" charset="-122"/>
                <a:ea typeface="黑体" panose="02010609060101010101" pitchFamily="49" charset="-122"/>
              </a:rPr>
              <a:t>D</a:t>
            </a:r>
            <a:r>
              <a:rPr lang="en-US" altLang="zh-CN" sz="2400" b="1" dirty="0">
                <a:latin typeface="黑体" panose="02010609060101010101" pitchFamily="49" charset="-122"/>
                <a:ea typeface="黑体" panose="02010609060101010101" pitchFamily="49" charset="-122"/>
              </a:rPr>
              <a:t>.</a:t>
            </a:r>
            <a:r>
              <a:rPr lang="zh-CN" altLang="en-US" sz="2400" b="1" dirty="0">
                <a:latin typeface="黑体" panose="02010609060101010101" pitchFamily="49" charset="-122"/>
                <a:ea typeface="黑体" panose="02010609060101010101" pitchFamily="49" charset="-122"/>
              </a:rPr>
              <a:t>维新思想的传播仅限于北方各</a:t>
            </a:r>
            <a:r>
              <a:rPr lang="zh-CN" altLang="en-US" sz="2400" b="1" dirty="0" smtClean="0">
                <a:latin typeface="黑体" panose="02010609060101010101" pitchFamily="49" charset="-122"/>
                <a:ea typeface="黑体" panose="02010609060101010101" pitchFamily="49" charset="-122"/>
              </a:rPr>
              <a:t>省</a:t>
            </a:r>
            <a:endParaRPr lang="zh-CN" altLang="en-US" sz="2400" b="1" dirty="0">
              <a:latin typeface="黑体" panose="02010609060101010101" pitchFamily="49" charset="-122"/>
              <a:ea typeface="黑体" panose="02010609060101010101" pitchFamily="49" charset="-122"/>
            </a:endParaRPr>
          </a:p>
        </p:txBody>
      </p:sp>
      <p:sp>
        <p:nvSpPr>
          <p:cNvPr id="3" name="矩形 2"/>
          <p:cNvSpPr/>
          <p:nvPr/>
        </p:nvSpPr>
        <p:spPr>
          <a:xfrm>
            <a:off x="7460557" y="2094219"/>
            <a:ext cx="579005" cy="923330"/>
          </a:xfrm>
          <a:prstGeom prst="rect">
            <a:avLst/>
          </a:prstGeom>
          <a:noFill/>
        </p:spPr>
        <p:txBody>
          <a:bodyPr wrap="none" lIns="91440" tIns="45720" rIns="91440" bIns="4572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en-US" altLang="zh-CN" sz="5400" b="1" spc="5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B</a:t>
            </a:r>
            <a:endParaRPr lang="zh-CN" altLang="en-US" sz="5400" b="1" cap="none"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827584" y="699542"/>
            <a:ext cx="7344816" cy="3785652"/>
          </a:xfrm>
          <a:prstGeom prst="rect">
            <a:avLst/>
          </a:prstGeom>
        </p:spPr>
        <p:txBody>
          <a:bodyPr wrap="square">
            <a:spAutoFit/>
          </a:bodyPr>
          <a:lstStyle/>
          <a:p>
            <a:r>
              <a:rPr lang="en-US" altLang="zh-CN" sz="2400" b="1" dirty="0">
                <a:latin typeface="黑体" panose="02010609060101010101" pitchFamily="49" charset="-122"/>
                <a:ea typeface="黑体" panose="02010609060101010101" pitchFamily="49" charset="-122"/>
              </a:rPr>
              <a:t>3</a:t>
            </a:r>
            <a:r>
              <a:rPr lang="en-US" altLang="zh-CN" sz="2400" b="1" dirty="0" smtClean="0">
                <a:latin typeface="黑体" panose="02010609060101010101" pitchFamily="49" charset="-122"/>
                <a:ea typeface="黑体" panose="02010609060101010101" pitchFamily="49" charset="-122"/>
              </a:rPr>
              <a:t>.</a:t>
            </a:r>
            <a:r>
              <a:rPr lang="zh-CN" altLang="en-US" sz="2400" b="1" dirty="0" smtClean="0">
                <a:latin typeface="黑体" panose="02010609060101010101" pitchFamily="49" charset="-122"/>
                <a:ea typeface="黑体" panose="02010609060101010101" pitchFamily="49" charset="-122"/>
              </a:rPr>
              <a:t>（</a:t>
            </a:r>
            <a:r>
              <a:rPr lang="en-US" altLang="zh-CN" sz="2400" b="1" dirty="0" smtClean="0">
                <a:latin typeface="黑体" panose="02010609060101010101" pitchFamily="49" charset="-122"/>
                <a:ea typeface="黑体" panose="02010609060101010101" pitchFamily="49" charset="-122"/>
              </a:rPr>
              <a:t>2016·</a:t>
            </a:r>
            <a:r>
              <a:rPr lang="zh-CN" altLang="en-US" sz="2400" b="1" dirty="0" smtClean="0">
                <a:latin typeface="黑体" panose="02010609060101010101" pitchFamily="49" charset="-122"/>
                <a:ea typeface="黑体" panose="02010609060101010101" pitchFamily="49" charset="-122"/>
              </a:rPr>
              <a:t>海南</a:t>
            </a:r>
            <a:r>
              <a:rPr lang="en-US" altLang="zh-CN" sz="2400" b="1" dirty="0">
                <a:latin typeface="黑体" panose="02010609060101010101" pitchFamily="49" charset="-122"/>
                <a:ea typeface="黑体" panose="02010609060101010101" pitchFamily="49" charset="-122"/>
              </a:rPr>
              <a:t>16</a:t>
            </a:r>
            <a:r>
              <a:rPr lang="zh-CN" altLang="en-US" sz="2400" b="1" dirty="0" smtClean="0">
                <a:latin typeface="黑体" panose="02010609060101010101" pitchFamily="49" charset="-122"/>
                <a:ea typeface="黑体" panose="02010609060101010101" pitchFamily="49" charset="-122"/>
              </a:rPr>
              <a:t>）</a:t>
            </a:r>
            <a:r>
              <a:rPr lang="en-US" altLang="zh-CN" sz="2400" b="1" dirty="0">
                <a:latin typeface="黑体" panose="02010609060101010101" pitchFamily="49" charset="-122"/>
                <a:ea typeface="黑体" panose="02010609060101010101" pitchFamily="49" charset="-122"/>
              </a:rPr>
              <a:t>1898</a:t>
            </a:r>
            <a:r>
              <a:rPr lang="zh-CN" altLang="en-US" sz="2400" b="1" dirty="0">
                <a:latin typeface="黑体" panose="02010609060101010101" pitchFamily="49" charset="-122"/>
                <a:ea typeface="黑体" panose="02010609060101010101" pitchFamily="49" charset="-122"/>
              </a:rPr>
              <a:t>年</a:t>
            </a:r>
            <a:r>
              <a:rPr lang="en-US" altLang="zh-CN" sz="2400" b="1" dirty="0">
                <a:latin typeface="黑体" panose="02010609060101010101" pitchFamily="49" charset="-122"/>
                <a:ea typeface="黑体" panose="02010609060101010101" pitchFamily="49" charset="-122"/>
              </a:rPr>
              <a:t>6</a:t>
            </a:r>
            <a:r>
              <a:rPr lang="zh-CN" altLang="en-US" sz="2400" b="1" dirty="0">
                <a:latin typeface="黑体" panose="02010609060101010101" pitchFamily="49" charset="-122"/>
                <a:ea typeface="黑体" panose="02010609060101010101" pitchFamily="49" charset="-122"/>
              </a:rPr>
              <a:t>月</a:t>
            </a:r>
            <a:r>
              <a:rPr lang="en-US" altLang="zh-CN" sz="2400" b="1" dirty="0">
                <a:latin typeface="黑体" panose="02010609060101010101" pitchFamily="49" charset="-122"/>
                <a:ea typeface="黑体" panose="02010609060101010101" pitchFamily="49" charset="-122"/>
              </a:rPr>
              <a:t>11</a:t>
            </a:r>
            <a:r>
              <a:rPr lang="zh-CN" altLang="en-US" sz="2400" b="1" dirty="0">
                <a:latin typeface="黑体" panose="02010609060101010101" pitchFamily="49" charset="-122"/>
                <a:ea typeface="黑体" panose="02010609060101010101" pitchFamily="49" charset="-122"/>
              </a:rPr>
              <a:t>日清廷颁布</a:t>
            </a:r>
            <a:r>
              <a:rPr lang="en-US" altLang="zh-CN" sz="2400" b="1" dirty="0">
                <a:latin typeface="黑体" panose="02010609060101010101" pitchFamily="49" charset="-122"/>
                <a:ea typeface="黑体" panose="02010609060101010101" pitchFamily="49" charset="-122"/>
              </a:rPr>
              <a:t>《</a:t>
            </a:r>
            <a:r>
              <a:rPr lang="zh-CN" altLang="en-US" sz="2400" b="1" dirty="0">
                <a:latin typeface="黑体" panose="02010609060101010101" pitchFamily="49" charset="-122"/>
                <a:ea typeface="黑体" panose="02010609060101010101" pitchFamily="49" charset="-122"/>
              </a:rPr>
              <a:t>明定国是诏</a:t>
            </a:r>
            <a:r>
              <a:rPr lang="en-US" altLang="zh-CN" sz="2400" b="1" dirty="0">
                <a:latin typeface="黑体" panose="02010609060101010101" pitchFamily="49" charset="-122"/>
                <a:ea typeface="黑体" panose="02010609060101010101" pitchFamily="49" charset="-122"/>
              </a:rPr>
              <a:t>》</a:t>
            </a:r>
            <a:r>
              <a:rPr lang="zh-CN" altLang="en-US" sz="2400" b="1" dirty="0">
                <a:latin typeface="黑体" panose="02010609060101010101" pitchFamily="49" charset="-122"/>
                <a:ea typeface="黑体" panose="02010609060101010101" pitchFamily="49" charset="-122"/>
              </a:rPr>
              <a:t>，其中说：“以圣贤义理之学，植其根本，又须博采西学之切于时务者，实力讲求，以救空疏迂谬之弊．”这说明戊戌变法（ </a:t>
            </a:r>
            <a:r>
              <a:rPr lang="zh-CN" altLang="en-US" sz="2400" b="1" dirty="0" smtClean="0">
                <a:latin typeface="黑体" panose="02010609060101010101" pitchFamily="49" charset="-122"/>
                <a:ea typeface="黑体" panose="02010609060101010101" pitchFamily="49" charset="-122"/>
              </a:rPr>
              <a:t>）</a:t>
            </a:r>
            <a:endParaRPr lang="en-US" altLang="zh-CN" sz="2400" b="1" dirty="0" smtClean="0">
              <a:latin typeface="黑体" panose="02010609060101010101" pitchFamily="49" charset="-122"/>
              <a:ea typeface="黑体" panose="02010609060101010101" pitchFamily="49" charset="-122"/>
            </a:endParaRPr>
          </a:p>
          <a:p>
            <a:pPr>
              <a:lnSpc>
                <a:spcPct val="150000"/>
              </a:lnSpc>
            </a:pPr>
            <a:r>
              <a:rPr lang="en-US" altLang="zh-CN" sz="2400" b="1" dirty="0" smtClean="0">
                <a:latin typeface="黑体" panose="02010609060101010101" pitchFamily="49" charset="-122"/>
                <a:ea typeface="黑体" panose="02010609060101010101" pitchFamily="49" charset="-122"/>
              </a:rPr>
              <a:t>A</a:t>
            </a:r>
            <a:r>
              <a:rPr lang="zh-CN" altLang="en-US" sz="2400" b="1" dirty="0">
                <a:latin typeface="黑体" panose="02010609060101010101" pitchFamily="49" charset="-122"/>
                <a:ea typeface="黑体" panose="02010609060101010101" pitchFamily="49" charset="-122"/>
              </a:rPr>
              <a:t>．侧重提倡务实之风    </a:t>
            </a:r>
            <a:endParaRPr lang="en-US" altLang="zh-CN" sz="2400" b="1" dirty="0" smtClean="0">
              <a:latin typeface="黑体" panose="02010609060101010101" pitchFamily="49" charset="-122"/>
              <a:ea typeface="黑体" panose="02010609060101010101" pitchFamily="49" charset="-122"/>
            </a:endParaRPr>
          </a:p>
          <a:p>
            <a:pPr>
              <a:lnSpc>
                <a:spcPct val="150000"/>
              </a:lnSpc>
            </a:pPr>
            <a:r>
              <a:rPr lang="en-US" altLang="zh-CN" sz="2400" b="1" dirty="0" smtClean="0">
                <a:latin typeface="黑体" panose="02010609060101010101" pitchFamily="49" charset="-122"/>
                <a:ea typeface="黑体" panose="02010609060101010101" pitchFamily="49" charset="-122"/>
              </a:rPr>
              <a:t>B</a:t>
            </a:r>
            <a:r>
              <a:rPr lang="zh-CN" altLang="en-US" sz="2400" b="1" dirty="0">
                <a:latin typeface="黑体" panose="02010609060101010101" pitchFamily="49" charset="-122"/>
                <a:ea typeface="黑体" panose="02010609060101010101" pitchFamily="49" charset="-122"/>
              </a:rPr>
              <a:t>．兼具改良与革命的色彩</a:t>
            </a:r>
            <a:br>
              <a:rPr lang="zh-CN" altLang="en-US" sz="2400" b="1" dirty="0">
                <a:latin typeface="黑体" panose="02010609060101010101" pitchFamily="49" charset="-122"/>
                <a:ea typeface="黑体" panose="02010609060101010101" pitchFamily="49" charset="-122"/>
              </a:rPr>
            </a:br>
            <a:r>
              <a:rPr lang="en-US" altLang="zh-CN" sz="2400" b="1" dirty="0">
                <a:latin typeface="黑体" panose="02010609060101010101" pitchFamily="49" charset="-122"/>
                <a:ea typeface="黑体" panose="02010609060101010101" pitchFamily="49" charset="-122"/>
              </a:rPr>
              <a:t>C</a:t>
            </a:r>
            <a:r>
              <a:rPr lang="zh-CN" altLang="en-US" sz="2400" b="1" dirty="0">
                <a:latin typeface="黑体" panose="02010609060101010101" pitchFamily="49" charset="-122"/>
                <a:ea typeface="黑体" panose="02010609060101010101" pitchFamily="49" charset="-122"/>
              </a:rPr>
              <a:t>．试图通过妥协减少变革阻力    </a:t>
            </a:r>
            <a:endParaRPr lang="en-US" altLang="zh-CN" sz="2400" b="1" dirty="0" smtClean="0">
              <a:latin typeface="黑体" panose="02010609060101010101" pitchFamily="49" charset="-122"/>
              <a:ea typeface="黑体" panose="02010609060101010101" pitchFamily="49" charset="-122"/>
            </a:endParaRPr>
          </a:p>
          <a:p>
            <a:pPr>
              <a:lnSpc>
                <a:spcPct val="150000"/>
              </a:lnSpc>
            </a:pPr>
            <a:r>
              <a:rPr lang="en-US" altLang="zh-CN" sz="2400" b="1" dirty="0" smtClean="0">
                <a:latin typeface="黑体" panose="02010609060101010101" pitchFamily="49" charset="-122"/>
                <a:ea typeface="黑体" panose="02010609060101010101" pitchFamily="49" charset="-122"/>
              </a:rPr>
              <a:t>D</a:t>
            </a:r>
            <a:r>
              <a:rPr lang="zh-CN" altLang="en-US" sz="2400" b="1" dirty="0">
                <a:latin typeface="黑体" panose="02010609060101010101" pitchFamily="49" charset="-122"/>
                <a:ea typeface="黑体" panose="02010609060101010101" pitchFamily="49" charset="-122"/>
              </a:rPr>
              <a:t>．与洋务运动的宗旨并无不</a:t>
            </a:r>
            <a:r>
              <a:rPr lang="zh-CN" altLang="en-US" sz="2400" b="1" dirty="0" smtClean="0">
                <a:latin typeface="黑体" panose="02010609060101010101" pitchFamily="49" charset="-122"/>
                <a:ea typeface="黑体" panose="02010609060101010101" pitchFamily="49" charset="-122"/>
              </a:rPr>
              <a:t>同</a:t>
            </a:r>
            <a:endParaRPr lang="zh-CN" altLang="en-US" dirty="0"/>
          </a:p>
        </p:txBody>
      </p:sp>
      <p:sp>
        <p:nvSpPr>
          <p:cNvPr id="3" name="矩形 2"/>
          <p:cNvSpPr/>
          <p:nvPr/>
        </p:nvSpPr>
        <p:spPr>
          <a:xfrm>
            <a:off x="7410942" y="1995686"/>
            <a:ext cx="558166" cy="923330"/>
          </a:xfrm>
          <a:prstGeom prst="rect">
            <a:avLst/>
          </a:prstGeom>
          <a:noFill/>
        </p:spPr>
        <p:txBody>
          <a:bodyPr wrap="none" lIns="91440" tIns="45720" rIns="91440" bIns="4572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en-US" altLang="zh-CN" sz="5400"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C</a:t>
            </a:r>
            <a:endParaRPr lang="zh-CN" altLang="en-US" sz="5400" b="1" cap="none"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427167" y="804672"/>
            <a:ext cx="5025159" cy="2640330"/>
          </a:xfrm>
        </p:spPr>
        <p:txBody>
          <a:bodyPr/>
          <a:lstStyle/>
          <a:p>
            <a:r>
              <a:rPr lang="zh-CN" altLang="en-US" b="1" dirty="0" smtClean="0"/>
              <a:t>戊戌变法运动</a:t>
            </a:r>
            <a:endParaRPr lang="zh-CN" altLang="en-US" b="1" dirty="0"/>
          </a:p>
        </p:txBody>
      </p:sp>
      <p:sp>
        <p:nvSpPr>
          <p:cNvPr id="3" name="文本占位符 2"/>
          <p:cNvSpPr>
            <a:spLocks noGrp="1"/>
          </p:cNvSpPr>
          <p:nvPr>
            <p:ph type="body" idx="1"/>
          </p:nvPr>
        </p:nvSpPr>
        <p:spPr>
          <a:xfrm>
            <a:off x="64770" y="3764915"/>
            <a:ext cx="8348980" cy="800100"/>
          </a:xfrm>
        </p:spPr>
        <p:txBody>
          <a:bodyPr>
            <a:noAutofit/>
          </a:bodyPr>
          <a:lstStyle/>
          <a:p>
            <a:r>
              <a:rPr lang="zh-CN" altLang="en-US" sz="3500"/>
              <a:t>资产阶级维新派：康有为，梁启超</a:t>
            </a:r>
          </a:p>
          <a:p>
            <a:r>
              <a:rPr lang="zh-CN" altLang="en-US" sz="3500"/>
              <a:t>（</a:t>
            </a:r>
            <a:r>
              <a:rPr lang="en-US" altLang="zh-CN" sz="3500"/>
              <a:t>19</a:t>
            </a:r>
            <a:r>
              <a:rPr lang="zh-CN" altLang="en-US" sz="3500"/>
              <a:t>世纪末，民族资本主义初步发展）</a:t>
            </a:r>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827584" y="699542"/>
            <a:ext cx="7488832" cy="4339650"/>
          </a:xfrm>
          <a:prstGeom prst="rect">
            <a:avLst/>
          </a:prstGeom>
        </p:spPr>
        <p:txBody>
          <a:bodyPr wrap="square">
            <a:spAutoFit/>
          </a:bodyPr>
          <a:lstStyle/>
          <a:p>
            <a:r>
              <a:rPr lang="en-US" altLang="zh-CN" sz="2400" b="1" dirty="0">
                <a:latin typeface="黑体" panose="02010609060101010101" pitchFamily="49" charset="-122"/>
                <a:ea typeface="黑体" panose="02010609060101010101" pitchFamily="49" charset="-122"/>
              </a:rPr>
              <a:t>4</a:t>
            </a:r>
            <a:r>
              <a:rPr lang="en-US" altLang="zh-CN" sz="2400" b="1" dirty="0" smtClean="0">
                <a:latin typeface="黑体" panose="02010609060101010101" pitchFamily="49" charset="-122"/>
                <a:ea typeface="黑体" panose="02010609060101010101" pitchFamily="49" charset="-122"/>
              </a:rPr>
              <a:t>.</a:t>
            </a:r>
            <a:r>
              <a:rPr lang="zh-CN" altLang="en-US" sz="2400" b="1" dirty="0" smtClean="0">
                <a:latin typeface="黑体" panose="02010609060101010101" pitchFamily="49" charset="-122"/>
                <a:ea typeface="黑体" panose="02010609060101010101" pitchFamily="49" charset="-122"/>
              </a:rPr>
              <a:t>（</a:t>
            </a:r>
            <a:r>
              <a:rPr lang="en-US" altLang="zh-CN" sz="2400" b="1" dirty="0" smtClean="0">
                <a:latin typeface="黑体" panose="02010609060101010101" pitchFamily="49" charset="-122"/>
                <a:ea typeface="黑体" panose="02010609060101010101" pitchFamily="49" charset="-122"/>
              </a:rPr>
              <a:t>2015·</a:t>
            </a:r>
            <a:r>
              <a:rPr lang="zh-CN" altLang="en-US" sz="2400" b="1" dirty="0" smtClean="0">
                <a:latin typeface="黑体" panose="02010609060101010101" pitchFamily="49" charset="-122"/>
                <a:ea typeface="黑体" panose="02010609060101010101" pitchFamily="49" charset="-122"/>
              </a:rPr>
              <a:t>全国</a:t>
            </a:r>
            <a:r>
              <a:rPr lang="en-US" altLang="zh-CN" sz="2400" b="1" dirty="0" smtClean="0">
                <a:latin typeface="黑体" panose="02010609060101010101" pitchFamily="49" charset="-122"/>
                <a:ea typeface="黑体" panose="02010609060101010101" pitchFamily="49" charset="-122"/>
              </a:rPr>
              <a:t>Ⅱ</a:t>
            </a:r>
            <a:r>
              <a:rPr lang="zh-CN" altLang="en-US" sz="2400" b="1" dirty="0">
                <a:latin typeface="黑体" panose="02010609060101010101" pitchFamily="49" charset="-122"/>
                <a:ea typeface="黑体" panose="02010609060101010101" pitchFamily="49" charset="-122"/>
              </a:rPr>
              <a:t>卷</a:t>
            </a:r>
            <a:r>
              <a:rPr lang="en-US" altLang="zh-CN" sz="2400" b="1" dirty="0" smtClean="0">
                <a:latin typeface="黑体" panose="02010609060101010101" pitchFamily="49" charset="-122"/>
                <a:ea typeface="黑体" panose="02010609060101010101" pitchFamily="49" charset="-122"/>
              </a:rPr>
              <a:t>29</a:t>
            </a:r>
            <a:r>
              <a:rPr lang="zh-CN" altLang="en-US" sz="2400" b="1" dirty="0" smtClean="0">
                <a:latin typeface="黑体" panose="02010609060101010101" pitchFamily="49" charset="-122"/>
                <a:ea typeface="黑体" panose="02010609060101010101" pitchFamily="49" charset="-122"/>
              </a:rPr>
              <a:t>）康有为</a:t>
            </a:r>
            <a:r>
              <a:rPr lang="zh-CN" altLang="en-US" sz="2400" b="1" dirty="0">
                <a:latin typeface="黑体" panose="02010609060101010101" pitchFamily="49" charset="-122"/>
                <a:ea typeface="黑体" panose="02010609060101010101" pitchFamily="49" charset="-122"/>
              </a:rPr>
              <a:t>在</a:t>
            </a:r>
            <a:r>
              <a:rPr lang="en-US" altLang="zh-CN" sz="2400" b="1" dirty="0">
                <a:latin typeface="黑体" panose="02010609060101010101" pitchFamily="49" charset="-122"/>
                <a:ea typeface="黑体" panose="02010609060101010101" pitchFamily="49" charset="-122"/>
              </a:rPr>
              <a:t>《</a:t>
            </a:r>
            <a:r>
              <a:rPr lang="zh-CN" altLang="en-US" sz="2400" b="1" dirty="0">
                <a:latin typeface="黑体" panose="02010609060101010101" pitchFamily="49" charset="-122"/>
                <a:ea typeface="黑体" panose="02010609060101010101" pitchFamily="49" charset="-122"/>
              </a:rPr>
              <a:t>新学伪经考</a:t>
            </a:r>
            <a:r>
              <a:rPr lang="en-US" altLang="zh-CN" sz="2400" b="1" dirty="0">
                <a:latin typeface="黑体" panose="02010609060101010101" pitchFamily="49" charset="-122"/>
                <a:ea typeface="黑体" panose="02010609060101010101" pitchFamily="49" charset="-122"/>
              </a:rPr>
              <a:t>》</a:t>
            </a:r>
            <a:r>
              <a:rPr lang="zh-CN" altLang="en-US" sz="2400" b="1" dirty="0">
                <a:latin typeface="黑体" panose="02010609060101010101" pitchFamily="49" charset="-122"/>
                <a:ea typeface="黑体" panose="02010609060101010101" pitchFamily="49" charset="-122"/>
              </a:rPr>
              <a:t>中认为，被奉为儒家经典的古文经实系伪造。</a:t>
            </a:r>
            <a:r>
              <a:rPr lang="en-US" altLang="zh-CN" sz="2400" b="1" dirty="0">
                <a:latin typeface="黑体" panose="02010609060101010101" pitchFamily="49" charset="-122"/>
                <a:ea typeface="黑体" panose="02010609060101010101" pitchFamily="49" charset="-122"/>
              </a:rPr>
              <a:t>1891</a:t>
            </a:r>
            <a:r>
              <a:rPr lang="zh-CN" altLang="en-US" sz="2400" b="1" dirty="0">
                <a:latin typeface="黑体" panose="02010609060101010101" pitchFamily="49" charset="-122"/>
                <a:ea typeface="黑体" panose="02010609060101010101" pitchFamily="49" charset="-122"/>
              </a:rPr>
              <a:t>年该书刊印后风行国内，但很快遭到清政府禁毁。这主要是因为该书旨在（ </a:t>
            </a:r>
            <a:r>
              <a:rPr lang="zh-CN" altLang="en-US" sz="2400" b="1" dirty="0" smtClean="0">
                <a:latin typeface="黑体" panose="02010609060101010101" pitchFamily="49" charset="-122"/>
                <a:ea typeface="黑体" panose="02010609060101010101" pitchFamily="49" charset="-122"/>
              </a:rPr>
              <a:t>）</a:t>
            </a:r>
            <a:endParaRPr lang="en-US" altLang="zh-CN" sz="2400" b="1" dirty="0">
              <a:latin typeface="黑体" panose="02010609060101010101" pitchFamily="49" charset="-122"/>
              <a:ea typeface="黑体" panose="02010609060101010101" pitchFamily="49" charset="-122"/>
            </a:endParaRPr>
          </a:p>
          <a:p>
            <a:pPr>
              <a:lnSpc>
                <a:spcPct val="150000"/>
              </a:lnSpc>
            </a:pPr>
            <a:r>
              <a:rPr lang="en-US" altLang="zh-CN" sz="2400" b="1" dirty="0" smtClean="0">
                <a:latin typeface="黑体" panose="02010609060101010101" pitchFamily="49" charset="-122"/>
                <a:ea typeface="黑体" panose="02010609060101010101" pitchFamily="49" charset="-122"/>
              </a:rPr>
              <a:t>A.</a:t>
            </a:r>
            <a:r>
              <a:rPr lang="zh-CN" altLang="en-US" sz="2400" b="1" dirty="0" smtClean="0">
                <a:latin typeface="黑体" panose="02010609060101010101" pitchFamily="49" charset="-122"/>
                <a:ea typeface="黑体" panose="02010609060101010101" pitchFamily="49" charset="-122"/>
              </a:rPr>
              <a:t>揭露</a:t>
            </a:r>
            <a:r>
              <a:rPr lang="zh-CN" altLang="en-US" sz="2400" b="1" dirty="0">
                <a:latin typeface="黑体" panose="02010609060101010101" pitchFamily="49" charset="-122"/>
                <a:ea typeface="黑体" panose="02010609060101010101" pitchFamily="49" charset="-122"/>
              </a:rPr>
              <a:t>历史真相</a:t>
            </a:r>
            <a:br>
              <a:rPr lang="zh-CN" altLang="en-US" sz="2400" b="1" dirty="0">
                <a:latin typeface="黑体" panose="02010609060101010101" pitchFamily="49" charset="-122"/>
                <a:ea typeface="黑体" panose="02010609060101010101" pitchFamily="49" charset="-122"/>
              </a:rPr>
            </a:br>
            <a:r>
              <a:rPr lang="en-US" altLang="zh-CN" sz="2400" b="1" dirty="0" smtClean="0">
                <a:latin typeface="黑体" panose="02010609060101010101" pitchFamily="49" charset="-122"/>
                <a:ea typeface="黑体" panose="02010609060101010101" pitchFamily="49" charset="-122"/>
              </a:rPr>
              <a:t>B.</a:t>
            </a:r>
            <a:r>
              <a:rPr lang="zh-CN" altLang="en-US" sz="2400" b="1" dirty="0" smtClean="0">
                <a:latin typeface="黑体" panose="02010609060101010101" pitchFamily="49" charset="-122"/>
                <a:ea typeface="黑体" panose="02010609060101010101" pitchFamily="49" charset="-122"/>
              </a:rPr>
              <a:t>引</a:t>
            </a:r>
            <a:r>
              <a:rPr lang="zh-CN" altLang="en-US" sz="2400" b="1" dirty="0">
                <a:latin typeface="黑体" panose="02010609060101010101" pitchFamily="49" charset="-122"/>
                <a:ea typeface="黑体" panose="02010609060101010101" pitchFamily="49" charset="-122"/>
              </a:rPr>
              <a:t>介西方理论</a:t>
            </a:r>
            <a:br>
              <a:rPr lang="zh-CN" altLang="en-US" sz="2400" b="1" dirty="0">
                <a:latin typeface="黑体" panose="02010609060101010101" pitchFamily="49" charset="-122"/>
                <a:ea typeface="黑体" panose="02010609060101010101" pitchFamily="49" charset="-122"/>
              </a:rPr>
            </a:br>
            <a:r>
              <a:rPr lang="en-US" altLang="zh-CN" sz="2400" b="1" dirty="0" smtClean="0">
                <a:latin typeface="黑体" panose="02010609060101010101" pitchFamily="49" charset="-122"/>
                <a:ea typeface="黑体" panose="02010609060101010101" pitchFamily="49" charset="-122"/>
              </a:rPr>
              <a:t>C.</a:t>
            </a:r>
            <a:r>
              <a:rPr lang="zh-CN" altLang="en-US" sz="2400" b="1" dirty="0" smtClean="0">
                <a:latin typeface="黑体" panose="02010609060101010101" pitchFamily="49" charset="-122"/>
                <a:ea typeface="黑体" panose="02010609060101010101" pitchFamily="49" charset="-122"/>
              </a:rPr>
              <a:t>倡导</a:t>
            </a:r>
            <a:r>
              <a:rPr lang="zh-CN" altLang="en-US" sz="2400" b="1" dirty="0">
                <a:latin typeface="黑体" panose="02010609060101010101" pitchFamily="49" charset="-122"/>
                <a:ea typeface="黑体" panose="02010609060101010101" pitchFamily="49" charset="-122"/>
              </a:rPr>
              <a:t>维新变法</a:t>
            </a:r>
            <a:br>
              <a:rPr lang="zh-CN" altLang="en-US" sz="2400" b="1" dirty="0">
                <a:latin typeface="黑体" panose="02010609060101010101" pitchFamily="49" charset="-122"/>
                <a:ea typeface="黑体" panose="02010609060101010101" pitchFamily="49" charset="-122"/>
              </a:rPr>
            </a:br>
            <a:r>
              <a:rPr lang="en-US" altLang="zh-CN" sz="2400" b="1" dirty="0" smtClean="0">
                <a:latin typeface="黑体" panose="02010609060101010101" pitchFamily="49" charset="-122"/>
                <a:ea typeface="黑体" panose="02010609060101010101" pitchFamily="49" charset="-122"/>
              </a:rPr>
              <a:t>D.</a:t>
            </a:r>
            <a:r>
              <a:rPr lang="zh-CN" altLang="en-US" sz="2400" b="1" dirty="0" smtClean="0">
                <a:latin typeface="黑体" panose="02010609060101010101" pitchFamily="49" charset="-122"/>
                <a:ea typeface="黑体" panose="02010609060101010101" pitchFamily="49" charset="-122"/>
              </a:rPr>
              <a:t>颠覆</a:t>
            </a:r>
            <a:r>
              <a:rPr lang="zh-CN" altLang="en-US" sz="2400" b="1" dirty="0">
                <a:latin typeface="黑体" panose="02010609060101010101" pitchFamily="49" charset="-122"/>
                <a:ea typeface="黑体" panose="02010609060101010101" pitchFamily="49" charset="-122"/>
              </a:rPr>
              <a:t>孔孟学说</a:t>
            </a:r>
            <a:br>
              <a:rPr lang="zh-CN" altLang="en-US" sz="2400" b="1" dirty="0">
                <a:latin typeface="黑体" panose="02010609060101010101" pitchFamily="49" charset="-122"/>
                <a:ea typeface="黑体" panose="02010609060101010101" pitchFamily="49" charset="-122"/>
              </a:rPr>
            </a:br>
            <a:endParaRPr lang="zh-CN" altLang="en-US" sz="2400" b="1" dirty="0">
              <a:latin typeface="黑体" panose="02010609060101010101" pitchFamily="49" charset="-122"/>
              <a:ea typeface="黑体" panose="02010609060101010101" pitchFamily="49" charset="-122"/>
            </a:endParaRPr>
          </a:p>
        </p:txBody>
      </p:sp>
      <p:sp>
        <p:nvSpPr>
          <p:cNvPr id="3" name="矩形 2"/>
          <p:cNvSpPr/>
          <p:nvPr/>
        </p:nvSpPr>
        <p:spPr>
          <a:xfrm>
            <a:off x="7380312" y="1995686"/>
            <a:ext cx="558166" cy="923330"/>
          </a:xfrm>
          <a:prstGeom prst="rect">
            <a:avLst/>
          </a:prstGeom>
          <a:noFill/>
        </p:spPr>
        <p:txBody>
          <a:bodyPr wrap="none" lIns="91440" tIns="45720" rIns="91440" bIns="4572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en-US" altLang="zh-CN" sz="5400"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C</a:t>
            </a:r>
            <a:endParaRPr lang="zh-CN" altLang="en-US" sz="5400" b="1" cap="none"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662933" y="267494"/>
            <a:ext cx="7704856" cy="4524315"/>
          </a:xfrm>
          <a:prstGeom prst="rect">
            <a:avLst/>
          </a:prstGeom>
        </p:spPr>
        <p:txBody>
          <a:bodyPr wrap="square">
            <a:spAutoFit/>
          </a:bodyPr>
          <a:lstStyle/>
          <a:p>
            <a:r>
              <a:rPr lang="en-US" altLang="zh-CN" sz="2400" b="1" dirty="0">
                <a:solidFill>
                  <a:prstClr val="black"/>
                </a:solidFill>
                <a:latin typeface="黑体" panose="02010609060101010101" pitchFamily="49" charset="-122"/>
                <a:ea typeface="黑体" panose="02010609060101010101" pitchFamily="49" charset="-122"/>
              </a:rPr>
              <a:t>5</a:t>
            </a:r>
            <a:r>
              <a:rPr lang="en-US" altLang="zh-CN" sz="2400" b="1" dirty="0" smtClean="0">
                <a:solidFill>
                  <a:prstClr val="black"/>
                </a:solidFill>
                <a:latin typeface="黑体" panose="02010609060101010101" pitchFamily="49" charset="-122"/>
                <a:ea typeface="黑体" panose="02010609060101010101" pitchFamily="49" charset="-122"/>
              </a:rPr>
              <a:t>.</a:t>
            </a:r>
            <a:r>
              <a:rPr lang="zh-CN" altLang="en-US" sz="2400" b="1" dirty="0" smtClean="0">
                <a:solidFill>
                  <a:prstClr val="black"/>
                </a:solidFill>
                <a:latin typeface="黑体" panose="02010609060101010101" pitchFamily="49" charset="-122"/>
                <a:ea typeface="黑体" panose="02010609060101010101" pitchFamily="49" charset="-122"/>
              </a:rPr>
              <a:t>（</a:t>
            </a:r>
            <a:r>
              <a:rPr lang="en-US" altLang="zh-CN" sz="2400" b="1" dirty="0" smtClean="0">
                <a:solidFill>
                  <a:prstClr val="black"/>
                </a:solidFill>
                <a:latin typeface="黑体" panose="02010609060101010101" pitchFamily="49" charset="-122"/>
                <a:ea typeface="黑体" panose="02010609060101010101" pitchFamily="49" charset="-122"/>
              </a:rPr>
              <a:t>2018</a:t>
            </a:r>
            <a:r>
              <a:rPr lang="zh-CN" altLang="en-US" sz="2400" b="1" dirty="0" smtClean="0">
                <a:solidFill>
                  <a:prstClr val="black"/>
                </a:solidFill>
                <a:latin typeface="黑体" panose="02010609060101010101" pitchFamily="49" charset="-122"/>
                <a:ea typeface="黑体" panose="02010609060101010101" pitchFamily="49" charset="-122"/>
              </a:rPr>
              <a:t>江苏卷</a:t>
            </a:r>
            <a:r>
              <a:rPr lang="en-US" altLang="zh-CN" sz="2400" b="1" dirty="0">
                <a:solidFill>
                  <a:prstClr val="black"/>
                </a:solidFill>
                <a:latin typeface="黑体" panose="02010609060101010101" pitchFamily="49" charset="-122"/>
                <a:ea typeface="黑体" panose="02010609060101010101" pitchFamily="49" charset="-122"/>
              </a:rPr>
              <a:t>24</a:t>
            </a:r>
            <a:r>
              <a:rPr lang="zh-CN" altLang="en-US" sz="2400" b="1" dirty="0" smtClean="0">
                <a:solidFill>
                  <a:prstClr val="black"/>
                </a:solidFill>
                <a:latin typeface="黑体" panose="02010609060101010101" pitchFamily="49" charset="-122"/>
                <a:ea typeface="黑体" panose="02010609060101010101" pitchFamily="49" charset="-122"/>
              </a:rPr>
              <a:t>）</a:t>
            </a:r>
            <a:r>
              <a:rPr lang="en-US" altLang="zh-CN" sz="2400" b="1" dirty="0" smtClean="0">
                <a:solidFill>
                  <a:prstClr val="black"/>
                </a:solidFill>
                <a:latin typeface="黑体" panose="02010609060101010101" pitchFamily="49" charset="-122"/>
                <a:ea typeface="黑体" panose="02010609060101010101" pitchFamily="49" charset="-122"/>
              </a:rPr>
              <a:t>A</a:t>
            </a:r>
            <a:r>
              <a:rPr lang="en-US" altLang="zh-CN" sz="2400" b="1" dirty="0">
                <a:solidFill>
                  <a:prstClr val="black"/>
                </a:solidFill>
                <a:latin typeface="黑体" panose="02010609060101010101" pitchFamily="49" charset="-122"/>
                <a:ea typeface="黑体" panose="02010609060101010101" pitchFamily="49" charset="-122"/>
              </a:rPr>
              <a:t>.[</a:t>
            </a:r>
            <a:r>
              <a:rPr lang="zh-CN" altLang="en-US" sz="2400" b="1" dirty="0">
                <a:solidFill>
                  <a:prstClr val="black"/>
                </a:solidFill>
                <a:latin typeface="黑体" panose="02010609060101010101" pitchFamily="49" charset="-122"/>
                <a:ea typeface="黑体" panose="02010609060101010101" pitchFamily="49" charset="-122"/>
              </a:rPr>
              <a:t>历史上重大改革回眸</a:t>
            </a:r>
            <a:r>
              <a:rPr lang="en-US" altLang="zh-CN" sz="2400" b="1" dirty="0">
                <a:solidFill>
                  <a:prstClr val="black"/>
                </a:solidFill>
                <a:latin typeface="黑体" panose="02010609060101010101" pitchFamily="49" charset="-122"/>
                <a:ea typeface="黑体" panose="02010609060101010101" pitchFamily="49" charset="-122"/>
              </a:rPr>
              <a:t>](10</a:t>
            </a:r>
            <a:r>
              <a:rPr lang="zh-CN" altLang="en-US" sz="2400" b="1" dirty="0">
                <a:solidFill>
                  <a:prstClr val="black"/>
                </a:solidFill>
                <a:latin typeface="黑体" panose="02010609060101010101" pitchFamily="49" charset="-122"/>
                <a:ea typeface="黑体" panose="02010609060101010101" pitchFamily="49" charset="-122"/>
              </a:rPr>
              <a:t>分</a:t>
            </a:r>
            <a:r>
              <a:rPr lang="en-US" altLang="zh-CN" sz="2400" b="1" dirty="0">
                <a:solidFill>
                  <a:prstClr val="black"/>
                </a:solidFill>
                <a:latin typeface="黑体" panose="02010609060101010101" pitchFamily="49" charset="-122"/>
                <a:ea typeface="黑体" panose="02010609060101010101" pitchFamily="49" charset="-122"/>
              </a:rPr>
              <a:t>)</a:t>
            </a:r>
            <a:br>
              <a:rPr lang="en-US" altLang="zh-CN" sz="2400" b="1" dirty="0">
                <a:solidFill>
                  <a:prstClr val="black"/>
                </a:solidFill>
                <a:latin typeface="黑体" panose="02010609060101010101" pitchFamily="49" charset="-122"/>
                <a:ea typeface="黑体" panose="02010609060101010101" pitchFamily="49" charset="-122"/>
              </a:rPr>
            </a:br>
            <a:r>
              <a:rPr lang="en-US" altLang="zh-CN" sz="2400" b="1" dirty="0" smtClean="0">
                <a:solidFill>
                  <a:prstClr val="black"/>
                </a:solidFill>
                <a:latin typeface="黑体" panose="02010609060101010101" pitchFamily="49" charset="-122"/>
                <a:ea typeface="黑体" panose="02010609060101010101" pitchFamily="49" charset="-122"/>
              </a:rPr>
              <a:t>    </a:t>
            </a:r>
            <a:r>
              <a:rPr lang="zh-CN" altLang="en-US" sz="2400" b="1" dirty="0" smtClean="0">
                <a:solidFill>
                  <a:prstClr val="black"/>
                </a:solidFill>
                <a:latin typeface="黑体" panose="02010609060101010101" pitchFamily="49" charset="-122"/>
                <a:ea typeface="黑体" panose="02010609060101010101" pitchFamily="49" charset="-122"/>
              </a:rPr>
              <a:t>戊戌变法</a:t>
            </a:r>
            <a:r>
              <a:rPr lang="zh-CN" altLang="en-US" sz="2400" b="1" dirty="0">
                <a:solidFill>
                  <a:prstClr val="black"/>
                </a:solidFill>
                <a:latin typeface="黑体" panose="02010609060101010101" pitchFamily="49" charset="-122"/>
                <a:ea typeface="黑体" panose="02010609060101010101" pitchFamily="49" charset="-122"/>
              </a:rPr>
              <a:t>时期</a:t>
            </a:r>
            <a:r>
              <a:rPr lang="en-US" altLang="zh-CN" sz="2400" b="1" dirty="0">
                <a:solidFill>
                  <a:prstClr val="black"/>
                </a:solidFill>
                <a:latin typeface="黑体" panose="02010609060101010101" pitchFamily="49" charset="-122"/>
                <a:ea typeface="黑体" panose="02010609060101010101" pitchFamily="49" charset="-122"/>
              </a:rPr>
              <a:t>,</a:t>
            </a:r>
            <a:r>
              <a:rPr lang="zh-CN" altLang="en-US" sz="2400" b="1" dirty="0">
                <a:solidFill>
                  <a:prstClr val="black"/>
                </a:solidFill>
                <a:latin typeface="黑体" panose="02010609060101010101" pitchFamily="49" charset="-122"/>
                <a:ea typeface="黑体" panose="02010609060101010101" pitchFamily="49" charset="-122"/>
              </a:rPr>
              <a:t>改革科举制度的主张引起了较大的社会反响。阅读下列材料</a:t>
            </a:r>
            <a:r>
              <a:rPr lang="en-US" altLang="zh-CN" sz="2400" b="1" dirty="0" smtClean="0">
                <a:solidFill>
                  <a:prstClr val="black"/>
                </a:solidFill>
                <a:latin typeface="黑体" panose="02010609060101010101" pitchFamily="49" charset="-122"/>
                <a:ea typeface="黑体" panose="02010609060101010101" pitchFamily="49" charset="-122"/>
              </a:rPr>
              <a:t>:</a:t>
            </a:r>
          </a:p>
          <a:p>
            <a:r>
              <a:rPr lang="zh-CN" altLang="en-US" sz="2400" b="1" dirty="0" smtClean="0">
                <a:solidFill>
                  <a:prstClr val="black"/>
                </a:solidFill>
                <a:latin typeface="黑体" panose="02010609060101010101" pitchFamily="49" charset="-122"/>
                <a:ea typeface="黑体" panose="02010609060101010101" pitchFamily="49" charset="-122"/>
              </a:rPr>
              <a:t>材料一：梁启超</a:t>
            </a:r>
            <a:r>
              <a:rPr lang="zh-CN" altLang="en-US" sz="2400" b="1" dirty="0">
                <a:solidFill>
                  <a:prstClr val="black"/>
                </a:solidFill>
                <a:latin typeface="黑体" panose="02010609060101010101" pitchFamily="49" charset="-122"/>
                <a:ea typeface="黑体" panose="02010609060101010101" pitchFamily="49" charset="-122"/>
              </a:rPr>
              <a:t>提出了比较系统的改革科举制度的方案。他的上中下三策从总体上是要解决旧的科举考试不求实际、摧残人才、于世无补的弊病</a:t>
            </a:r>
            <a:r>
              <a:rPr lang="en-US" altLang="zh-CN" sz="2400" b="1" dirty="0">
                <a:solidFill>
                  <a:prstClr val="black"/>
                </a:solidFill>
                <a:latin typeface="黑体" panose="02010609060101010101" pitchFamily="49" charset="-122"/>
                <a:ea typeface="黑体" panose="02010609060101010101" pitchFamily="49" charset="-122"/>
              </a:rPr>
              <a:t>,</a:t>
            </a:r>
            <a:r>
              <a:rPr lang="zh-CN" altLang="en-US" sz="2400" b="1" dirty="0">
                <a:solidFill>
                  <a:prstClr val="black"/>
                </a:solidFill>
                <a:latin typeface="黑体" panose="02010609060101010101" pitchFamily="49" charset="-122"/>
                <a:ea typeface="黑体" panose="02010609060101010101" pitchFamily="49" charset="-122"/>
              </a:rPr>
              <a:t>引导人们崇尚实学</a:t>
            </a:r>
            <a:r>
              <a:rPr lang="en-US" altLang="zh-CN" sz="2400" b="1" dirty="0">
                <a:solidFill>
                  <a:prstClr val="black"/>
                </a:solidFill>
                <a:latin typeface="黑体" panose="02010609060101010101" pitchFamily="49" charset="-122"/>
                <a:ea typeface="黑体" panose="02010609060101010101" pitchFamily="49" charset="-122"/>
              </a:rPr>
              <a:t>,</a:t>
            </a:r>
            <a:r>
              <a:rPr lang="zh-CN" altLang="en-US" sz="2400" b="1" dirty="0">
                <a:solidFill>
                  <a:prstClr val="black"/>
                </a:solidFill>
                <a:latin typeface="黑体" panose="02010609060101010101" pitchFamily="49" charset="-122"/>
                <a:ea typeface="黑体" panose="02010609060101010101" pitchFamily="49" charset="-122"/>
              </a:rPr>
              <a:t>以新的文化知识来解决中国的现实问题。上策是以学堂制代替科举制</a:t>
            </a:r>
            <a:r>
              <a:rPr lang="en-US" altLang="zh-CN" sz="2400" b="1" dirty="0">
                <a:solidFill>
                  <a:prstClr val="black"/>
                </a:solidFill>
                <a:latin typeface="黑体" panose="02010609060101010101" pitchFamily="49" charset="-122"/>
                <a:ea typeface="黑体" panose="02010609060101010101" pitchFamily="49" charset="-122"/>
              </a:rPr>
              <a:t>;</a:t>
            </a:r>
            <a:r>
              <a:rPr lang="zh-CN" altLang="en-US" sz="2400" b="1" dirty="0">
                <a:solidFill>
                  <a:prstClr val="black"/>
                </a:solidFill>
                <a:latin typeface="黑体" panose="02010609060101010101" pitchFamily="49" charset="-122"/>
                <a:ea typeface="黑体" panose="02010609060101010101" pitchFamily="49" charset="-122"/>
              </a:rPr>
              <a:t>中策则存科举之名</a:t>
            </a:r>
            <a:r>
              <a:rPr lang="en-US" altLang="zh-CN" sz="2400" b="1" dirty="0">
                <a:solidFill>
                  <a:prstClr val="black"/>
                </a:solidFill>
                <a:latin typeface="黑体" panose="02010609060101010101" pitchFamily="49" charset="-122"/>
                <a:ea typeface="黑体" panose="02010609060101010101" pitchFamily="49" charset="-122"/>
              </a:rPr>
              <a:t>,</a:t>
            </a:r>
            <a:r>
              <a:rPr lang="zh-CN" altLang="en-US" sz="2400" b="1" dirty="0">
                <a:solidFill>
                  <a:prstClr val="black"/>
                </a:solidFill>
                <a:latin typeface="黑体" panose="02010609060101010101" pitchFamily="49" charset="-122"/>
                <a:ea typeface="黑体" panose="02010609060101010101" pitchFamily="49" charset="-122"/>
              </a:rPr>
              <a:t>同时设立各种实学考试</a:t>
            </a:r>
            <a:r>
              <a:rPr lang="en-US" altLang="zh-CN" sz="2400" b="1" dirty="0">
                <a:solidFill>
                  <a:prstClr val="black"/>
                </a:solidFill>
                <a:latin typeface="黑体" panose="02010609060101010101" pitchFamily="49" charset="-122"/>
                <a:ea typeface="黑体" panose="02010609060101010101" pitchFamily="49" charset="-122"/>
              </a:rPr>
              <a:t>;</a:t>
            </a:r>
            <a:r>
              <a:rPr lang="zh-CN" altLang="en-US" sz="2400" b="1" dirty="0">
                <a:solidFill>
                  <a:prstClr val="black"/>
                </a:solidFill>
                <a:latin typeface="黑体" panose="02010609060101010101" pitchFamily="49" charset="-122"/>
                <a:ea typeface="黑体" panose="02010609060101010101" pitchFamily="49" charset="-122"/>
              </a:rPr>
              <a:t>下策是对考试内容作本质的变更</a:t>
            </a:r>
            <a:r>
              <a:rPr lang="en-US" altLang="zh-CN" sz="2400" b="1" dirty="0">
                <a:solidFill>
                  <a:prstClr val="black"/>
                </a:solidFill>
                <a:latin typeface="黑体" panose="02010609060101010101" pitchFamily="49" charset="-122"/>
                <a:ea typeface="黑体" panose="02010609060101010101" pitchFamily="49" charset="-122"/>
              </a:rPr>
              <a:t>,</a:t>
            </a:r>
            <a:r>
              <a:rPr lang="zh-CN" altLang="en-US" sz="2400" b="1" dirty="0">
                <a:solidFill>
                  <a:prstClr val="black"/>
                </a:solidFill>
                <a:latin typeface="黑体" panose="02010609060101010101" pitchFamily="49" charset="-122"/>
                <a:ea typeface="黑体" panose="02010609060101010101" pitchFamily="49" charset="-122"/>
              </a:rPr>
              <a:t>摒弃过去八股取士的做法。这样就会涌现一批讲实际、重应用、了解中国和世界的新人。</a:t>
            </a:r>
            <a:br>
              <a:rPr lang="zh-CN" altLang="en-US" sz="2400" b="1" dirty="0">
                <a:solidFill>
                  <a:prstClr val="black"/>
                </a:solidFill>
                <a:latin typeface="黑体" panose="02010609060101010101" pitchFamily="49" charset="-122"/>
                <a:ea typeface="黑体" panose="02010609060101010101" pitchFamily="49" charset="-122"/>
              </a:rPr>
            </a:br>
            <a:r>
              <a:rPr lang="zh-CN" altLang="en-US" sz="2400" b="1" dirty="0" smtClean="0">
                <a:solidFill>
                  <a:prstClr val="black"/>
                </a:solidFill>
                <a:latin typeface="黑体" panose="02010609060101010101" pitchFamily="49" charset="-122"/>
                <a:ea typeface="黑体" panose="02010609060101010101" pitchFamily="49" charset="-122"/>
              </a:rPr>
              <a:t>                    </a:t>
            </a:r>
            <a:r>
              <a:rPr lang="en-US" altLang="zh-CN" sz="2400" b="1" dirty="0" smtClean="0">
                <a:solidFill>
                  <a:prstClr val="black"/>
                </a:solidFill>
                <a:latin typeface="黑体" panose="02010609060101010101" pitchFamily="49" charset="-122"/>
                <a:ea typeface="黑体" panose="02010609060101010101" pitchFamily="49" charset="-122"/>
              </a:rPr>
              <a:t>——</a:t>
            </a:r>
            <a:r>
              <a:rPr lang="zh-CN" altLang="en-US" sz="2400" b="1" dirty="0">
                <a:solidFill>
                  <a:prstClr val="black"/>
                </a:solidFill>
                <a:latin typeface="黑体" panose="02010609060101010101" pitchFamily="49" charset="-122"/>
                <a:ea typeface="黑体" panose="02010609060101010101" pitchFamily="49" charset="-122"/>
              </a:rPr>
              <a:t>摘编自李喜所等</a:t>
            </a:r>
            <a:r>
              <a:rPr lang="en-US" altLang="zh-CN" sz="2400" b="1" dirty="0">
                <a:solidFill>
                  <a:prstClr val="black"/>
                </a:solidFill>
                <a:latin typeface="黑体" panose="02010609060101010101" pitchFamily="49" charset="-122"/>
                <a:ea typeface="黑体" panose="02010609060101010101" pitchFamily="49" charset="-122"/>
              </a:rPr>
              <a:t>《</a:t>
            </a:r>
            <a:r>
              <a:rPr lang="zh-CN" altLang="en-US" sz="2400" b="1" dirty="0">
                <a:solidFill>
                  <a:prstClr val="black"/>
                </a:solidFill>
                <a:latin typeface="黑体" panose="02010609060101010101" pitchFamily="49" charset="-122"/>
                <a:ea typeface="黑体" panose="02010609060101010101" pitchFamily="49" charset="-122"/>
              </a:rPr>
              <a:t>梁启超传</a:t>
            </a:r>
            <a:r>
              <a:rPr lang="en-US" altLang="zh-CN" sz="2400" b="1" dirty="0" smtClean="0">
                <a:solidFill>
                  <a:prstClr val="black"/>
                </a:solidFill>
                <a:latin typeface="黑体" panose="02010609060101010101" pitchFamily="49" charset="-122"/>
                <a:ea typeface="黑体" panose="02010609060101010101" pitchFamily="49" charset="-122"/>
              </a:rPr>
              <a:t>》</a:t>
            </a:r>
            <a:endParaRPr lang="zh-CN" altLang="en-US" sz="2400" b="1" dirty="0">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611560" y="339502"/>
            <a:ext cx="7776864" cy="3139321"/>
          </a:xfrm>
          <a:prstGeom prst="rect">
            <a:avLst/>
          </a:prstGeom>
        </p:spPr>
        <p:txBody>
          <a:bodyPr wrap="square">
            <a:spAutoFit/>
          </a:bodyPr>
          <a:lstStyle/>
          <a:p>
            <a:r>
              <a:rPr lang="zh-CN" altLang="en-US" sz="2000" b="1" dirty="0" smtClean="0">
                <a:latin typeface="黑体" panose="02010609060101010101" pitchFamily="49" charset="-122"/>
                <a:ea typeface="黑体" panose="02010609060101010101" pitchFamily="49" charset="-122"/>
              </a:rPr>
              <a:t>材料二：康有为</a:t>
            </a:r>
            <a:r>
              <a:rPr lang="zh-CN" altLang="en-US" sz="2000" b="1" dirty="0">
                <a:latin typeface="黑体" panose="02010609060101010101" pitchFamily="49" charset="-122"/>
                <a:ea typeface="黑体" panose="02010609060101010101" pitchFamily="49" charset="-122"/>
              </a:rPr>
              <a:t>代人草拟上疏</a:t>
            </a:r>
            <a:r>
              <a:rPr lang="en-US" altLang="zh-CN" sz="2000" b="1" dirty="0">
                <a:latin typeface="黑体" panose="02010609060101010101" pitchFamily="49" charset="-122"/>
                <a:ea typeface="黑体" panose="02010609060101010101" pitchFamily="49" charset="-122"/>
              </a:rPr>
              <a:t>,</a:t>
            </a:r>
            <a:r>
              <a:rPr lang="zh-CN" altLang="en-US" sz="2000" b="1" dirty="0">
                <a:latin typeface="黑体" panose="02010609060101010101" pitchFamily="49" charset="-122"/>
                <a:ea typeface="黑体" panose="02010609060101010101" pitchFamily="49" charset="-122"/>
              </a:rPr>
              <a:t>请废八股。光绪帝虑及各种变法的奏章多为保守大臣反对</a:t>
            </a:r>
            <a:r>
              <a:rPr lang="en-US" altLang="zh-CN" sz="2000" b="1" dirty="0">
                <a:latin typeface="黑体" panose="02010609060101010101" pitchFamily="49" charset="-122"/>
                <a:ea typeface="黑体" panose="02010609060101010101" pitchFamily="49" charset="-122"/>
              </a:rPr>
              <a:t>,</a:t>
            </a:r>
            <a:r>
              <a:rPr lang="zh-CN" altLang="en-US" sz="2000" b="1" dirty="0">
                <a:latin typeface="黑体" panose="02010609060101010101" pitchFamily="49" charset="-122"/>
                <a:ea typeface="黑体" panose="02010609060101010101" pitchFamily="49" charset="-122"/>
              </a:rPr>
              <a:t>此疏交付廷议必引起大哗。于是决定不付廷议</a:t>
            </a:r>
            <a:r>
              <a:rPr lang="en-US" altLang="zh-CN" sz="2000" b="1" dirty="0">
                <a:latin typeface="黑体" panose="02010609060101010101" pitchFamily="49" charset="-122"/>
                <a:ea typeface="黑体" panose="02010609060101010101" pitchFamily="49" charset="-122"/>
              </a:rPr>
              <a:t>,</a:t>
            </a:r>
            <a:r>
              <a:rPr lang="zh-CN" altLang="en-US" sz="2000" b="1" dirty="0">
                <a:latin typeface="黑体" panose="02010609060101010101" pitchFamily="49" charset="-122"/>
                <a:ea typeface="黑体" panose="02010609060101010101" pitchFamily="49" charset="-122"/>
              </a:rPr>
              <a:t>径下诏</a:t>
            </a:r>
            <a:r>
              <a:rPr lang="en-US" altLang="zh-CN" sz="2000" b="1" dirty="0">
                <a:latin typeface="黑体" panose="02010609060101010101" pitchFamily="49" charset="-122"/>
                <a:ea typeface="黑体" panose="02010609060101010101" pitchFamily="49" charset="-122"/>
              </a:rPr>
              <a:t>:</a:t>
            </a:r>
            <a:r>
              <a:rPr lang="zh-CN" altLang="en-US" sz="2000" b="1" dirty="0">
                <a:latin typeface="黑体" panose="02010609060101010101" pitchFamily="49" charset="-122"/>
                <a:ea typeface="黑体" panose="02010609060101010101" pitchFamily="49" charset="-122"/>
              </a:rPr>
              <a:t>自下科始</a:t>
            </a:r>
            <a:r>
              <a:rPr lang="en-US" altLang="zh-CN" sz="2000" b="1" dirty="0">
                <a:latin typeface="黑体" panose="02010609060101010101" pitchFamily="49" charset="-122"/>
                <a:ea typeface="黑体" panose="02010609060101010101" pitchFamily="49" charset="-122"/>
              </a:rPr>
              <a:t>,</a:t>
            </a:r>
            <a:r>
              <a:rPr lang="zh-CN" altLang="en-US" sz="2000" b="1" dirty="0">
                <a:latin typeface="黑体" panose="02010609060101010101" pitchFamily="49" charset="-122"/>
                <a:ea typeface="黑体" panose="02010609060101010101" pitchFamily="49" charset="-122"/>
              </a:rPr>
              <a:t>乡、会试及岁科各试</a:t>
            </a:r>
            <a:r>
              <a:rPr lang="en-US" altLang="zh-CN" sz="2000" b="1" dirty="0">
                <a:latin typeface="黑体" panose="02010609060101010101" pitchFamily="49" charset="-122"/>
                <a:ea typeface="黑体" panose="02010609060101010101" pitchFamily="49" charset="-122"/>
              </a:rPr>
              <a:t>,</a:t>
            </a:r>
            <a:r>
              <a:rPr lang="zh-CN" altLang="en-US" sz="2000" b="1" dirty="0">
                <a:latin typeface="黑体" panose="02010609060101010101" pitchFamily="49" charset="-122"/>
                <a:ea typeface="黑体" panose="02010609060101010101" pitchFamily="49" charset="-122"/>
              </a:rPr>
              <a:t>废八股</a:t>
            </a:r>
            <a:r>
              <a:rPr lang="en-US" altLang="zh-CN" sz="2000" b="1" dirty="0">
                <a:latin typeface="黑体" panose="02010609060101010101" pitchFamily="49" charset="-122"/>
                <a:ea typeface="黑体" panose="02010609060101010101" pitchFamily="49" charset="-122"/>
              </a:rPr>
              <a:t>,</a:t>
            </a:r>
            <a:r>
              <a:rPr lang="zh-CN" altLang="en-US" sz="2000" b="1" dirty="0">
                <a:latin typeface="黑体" panose="02010609060101010101" pitchFamily="49" charset="-122"/>
                <a:ea typeface="黑体" panose="02010609060101010101" pitchFamily="49" charset="-122"/>
              </a:rPr>
              <a:t>改试策论。后依张之洞建议</a:t>
            </a:r>
            <a:r>
              <a:rPr lang="en-US" altLang="zh-CN" sz="2000" b="1" dirty="0">
                <a:latin typeface="黑体" panose="02010609060101010101" pitchFamily="49" charset="-122"/>
                <a:ea typeface="黑体" panose="02010609060101010101" pitchFamily="49" charset="-122"/>
              </a:rPr>
              <a:t>,</a:t>
            </a:r>
            <a:r>
              <a:rPr lang="zh-CN" altLang="en-US" sz="2000" b="1" dirty="0">
                <a:latin typeface="黑体" panose="02010609060101010101" pitchFamily="49" charset="-122"/>
                <a:ea typeface="黑体" panose="02010609060101010101" pitchFamily="49" charset="-122"/>
              </a:rPr>
              <a:t>乡试以历代掌故为主</a:t>
            </a:r>
            <a:r>
              <a:rPr lang="en-US" altLang="zh-CN" sz="2000" b="1" dirty="0">
                <a:latin typeface="黑体" panose="02010609060101010101" pitchFamily="49" charset="-122"/>
                <a:ea typeface="黑体" panose="02010609060101010101" pitchFamily="49" charset="-122"/>
              </a:rPr>
              <a:t>,</a:t>
            </a:r>
            <a:r>
              <a:rPr lang="zh-CN" altLang="en-US" sz="2000" b="1" dirty="0">
                <a:latin typeface="黑体" panose="02010609060101010101" pitchFamily="49" charset="-122"/>
                <a:ea typeface="黑体" panose="02010609060101010101" pitchFamily="49" charset="-122"/>
              </a:rPr>
              <a:t>兼及五洲各国政艺</a:t>
            </a:r>
            <a:r>
              <a:rPr lang="en-US" altLang="zh-CN" sz="2000" b="1" dirty="0">
                <a:latin typeface="黑体" panose="02010609060101010101" pitchFamily="49" charset="-122"/>
                <a:ea typeface="黑体" panose="02010609060101010101" pitchFamily="49" charset="-122"/>
              </a:rPr>
              <a:t>,“</a:t>
            </a:r>
            <a:r>
              <a:rPr lang="zh-CN" altLang="en-US" sz="2000" b="1" dirty="0">
                <a:latin typeface="黑体" panose="02010609060101010101" pitchFamily="49" charset="-122"/>
                <a:ea typeface="黑体" panose="02010609060101010101" pitchFamily="49" charset="-122"/>
              </a:rPr>
              <a:t>会试亦如之”。迂腐的读书人对此“惊怪不知所为”。书商则“乘时射利</a:t>
            </a:r>
            <a:r>
              <a:rPr lang="en-US" altLang="zh-CN" sz="2000" b="1" dirty="0">
                <a:latin typeface="黑体" panose="02010609060101010101" pitchFamily="49" charset="-122"/>
                <a:ea typeface="黑体" panose="02010609060101010101" pitchFamily="49" charset="-122"/>
              </a:rPr>
              <a:t>,</a:t>
            </a:r>
            <a:r>
              <a:rPr lang="zh-CN" altLang="en-US" sz="2000" b="1" dirty="0">
                <a:latin typeface="黑体" panose="02010609060101010101" pitchFamily="49" charset="-122"/>
                <a:ea typeface="黑体" panose="02010609060101010101" pitchFamily="49" charset="-122"/>
              </a:rPr>
              <a:t>猎取中外时报</a:t>
            </a:r>
            <a:r>
              <a:rPr lang="en-US" altLang="zh-CN" sz="2000" b="1" dirty="0">
                <a:latin typeface="黑体" panose="02010609060101010101" pitchFamily="49" charset="-122"/>
                <a:ea typeface="黑体" panose="02010609060101010101" pitchFamily="49" charset="-122"/>
              </a:rPr>
              <a:t>,</a:t>
            </a:r>
            <a:r>
              <a:rPr lang="zh-CN" altLang="en-US" sz="2000" b="1" dirty="0">
                <a:latin typeface="黑体" panose="02010609060101010101" pitchFamily="49" charset="-122"/>
                <a:ea typeface="黑体" panose="02010609060101010101" pitchFamily="49" charset="-122"/>
              </a:rPr>
              <a:t>补缀成篇</a:t>
            </a:r>
            <a:r>
              <a:rPr lang="en-US" altLang="zh-CN" sz="2000" b="1" dirty="0">
                <a:latin typeface="黑体" panose="02010609060101010101" pitchFamily="49" charset="-122"/>
                <a:ea typeface="黑体" panose="02010609060101010101" pitchFamily="49" charset="-122"/>
              </a:rPr>
              <a:t>,</a:t>
            </a:r>
            <a:r>
              <a:rPr lang="zh-CN" altLang="en-US" sz="2000" b="1" dirty="0">
                <a:latin typeface="黑体" panose="02010609060101010101" pitchFamily="49" charset="-122"/>
                <a:ea typeface="黑体" panose="02010609060101010101" pitchFamily="49" charset="-122"/>
              </a:rPr>
              <a:t>标以俗名</a:t>
            </a:r>
            <a:r>
              <a:rPr lang="en-US" altLang="zh-CN" sz="2000" b="1" dirty="0">
                <a:latin typeface="黑体" panose="02010609060101010101" pitchFamily="49" charset="-122"/>
                <a:ea typeface="黑体" panose="02010609060101010101" pitchFamily="49" charset="-122"/>
              </a:rPr>
              <a:t>,</a:t>
            </a:r>
            <a:r>
              <a:rPr lang="zh-CN" altLang="en-US" sz="2000" b="1" dirty="0">
                <a:latin typeface="黑体" panose="02010609060101010101" pitchFamily="49" charset="-122"/>
                <a:ea typeface="黑体" panose="02010609060101010101" pitchFamily="49" charset="-122"/>
              </a:rPr>
              <a:t>如</a:t>
            </a:r>
            <a:r>
              <a:rPr lang="en-US" altLang="zh-CN" sz="2000" b="1" dirty="0">
                <a:latin typeface="黑体" panose="02010609060101010101" pitchFamily="49" charset="-122"/>
                <a:ea typeface="黑体" panose="02010609060101010101" pitchFamily="49" charset="-122"/>
              </a:rPr>
              <a:t>《</a:t>
            </a:r>
            <a:r>
              <a:rPr lang="zh-CN" altLang="en-US" sz="2000" b="1" dirty="0">
                <a:latin typeface="黑体" panose="02010609060101010101" pitchFamily="49" charset="-122"/>
                <a:ea typeface="黑体" panose="02010609060101010101" pitchFamily="49" charset="-122"/>
              </a:rPr>
              <a:t>三场要诀</a:t>
            </a:r>
            <a:r>
              <a:rPr lang="en-US" altLang="zh-CN" sz="2000" b="1" dirty="0">
                <a:latin typeface="黑体" panose="02010609060101010101" pitchFamily="49" charset="-122"/>
                <a:ea typeface="黑体" panose="02010609060101010101" pitchFamily="49" charset="-122"/>
              </a:rPr>
              <a:t>》</a:t>
            </a:r>
            <a:r>
              <a:rPr lang="zh-CN" altLang="en-US" sz="2000" b="1" dirty="0">
                <a:latin typeface="黑体" panose="02010609060101010101" pitchFamily="49" charset="-122"/>
                <a:ea typeface="黑体" panose="02010609060101010101" pitchFamily="49" charset="-122"/>
              </a:rPr>
              <a:t>之类</a:t>
            </a:r>
            <a:r>
              <a:rPr lang="en-US" altLang="zh-CN" sz="2000" b="1" dirty="0">
                <a:latin typeface="黑体" panose="02010609060101010101" pitchFamily="49" charset="-122"/>
                <a:ea typeface="黑体" panose="02010609060101010101" pitchFamily="49" charset="-122"/>
              </a:rPr>
              <a:t>,</a:t>
            </a:r>
            <a:r>
              <a:rPr lang="zh-CN" altLang="en-US" sz="2000" b="1" dirty="0">
                <a:latin typeface="黑体" panose="02010609060101010101" pitchFamily="49" charset="-122"/>
                <a:ea typeface="黑体" panose="02010609060101010101" pitchFamily="49" charset="-122"/>
              </a:rPr>
              <a:t>获利亡算”。</a:t>
            </a:r>
            <a:br>
              <a:rPr lang="zh-CN" altLang="en-US" sz="2000" b="1" dirty="0">
                <a:latin typeface="黑体" panose="02010609060101010101" pitchFamily="49" charset="-122"/>
                <a:ea typeface="黑体" panose="02010609060101010101" pitchFamily="49" charset="-122"/>
              </a:rPr>
            </a:br>
            <a:r>
              <a:rPr lang="zh-CN" altLang="en-US" sz="2000" b="1" dirty="0" smtClean="0">
                <a:latin typeface="黑体" panose="02010609060101010101" pitchFamily="49" charset="-122"/>
                <a:ea typeface="黑体" panose="02010609060101010101" pitchFamily="49" charset="-122"/>
              </a:rPr>
              <a:t>                    </a:t>
            </a:r>
            <a:r>
              <a:rPr lang="en-US" altLang="zh-CN" sz="2000" b="1" dirty="0" smtClean="0">
                <a:latin typeface="黑体" panose="02010609060101010101" pitchFamily="49" charset="-122"/>
                <a:ea typeface="黑体" panose="02010609060101010101" pitchFamily="49" charset="-122"/>
              </a:rPr>
              <a:t>——</a:t>
            </a:r>
            <a:r>
              <a:rPr lang="zh-CN" altLang="en-US" sz="2000" b="1" dirty="0">
                <a:latin typeface="黑体" panose="02010609060101010101" pitchFamily="49" charset="-122"/>
                <a:ea typeface="黑体" panose="02010609060101010101" pitchFamily="49" charset="-122"/>
              </a:rPr>
              <a:t>摘编自杨松等编</a:t>
            </a:r>
            <a:r>
              <a:rPr lang="en-US" altLang="zh-CN" sz="2000" b="1" dirty="0">
                <a:latin typeface="黑体" panose="02010609060101010101" pitchFamily="49" charset="-122"/>
                <a:ea typeface="黑体" panose="02010609060101010101" pitchFamily="49" charset="-122"/>
              </a:rPr>
              <a:t>《</a:t>
            </a:r>
            <a:r>
              <a:rPr lang="zh-CN" altLang="en-US" sz="2000" b="1" dirty="0">
                <a:latin typeface="黑体" panose="02010609060101010101" pitchFamily="49" charset="-122"/>
                <a:ea typeface="黑体" panose="02010609060101010101" pitchFamily="49" charset="-122"/>
              </a:rPr>
              <a:t>中国近代史资料选辑</a:t>
            </a:r>
            <a:r>
              <a:rPr lang="en-US" altLang="zh-CN" sz="2000" b="1" dirty="0">
                <a:latin typeface="黑体" panose="02010609060101010101" pitchFamily="49" charset="-122"/>
                <a:ea typeface="黑体" panose="02010609060101010101" pitchFamily="49" charset="-122"/>
              </a:rPr>
              <a:t>》</a:t>
            </a:r>
            <a:br>
              <a:rPr lang="en-US" altLang="zh-CN" sz="2000" b="1" dirty="0">
                <a:latin typeface="黑体" panose="02010609060101010101" pitchFamily="49" charset="-122"/>
                <a:ea typeface="黑体" panose="02010609060101010101" pitchFamily="49" charset="-122"/>
              </a:rPr>
            </a:br>
            <a:r>
              <a:rPr lang="en-US" altLang="zh-CN" sz="2000" b="1" dirty="0">
                <a:latin typeface="黑体" panose="02010609060101010101" pitchFamily="49" charset="-122"/>
                <a:ea typeface="黑体" panose="02010609060101010101" pitchFamily="49" charset="-122"/>
              </a:rPr>
              <a:t>(1)</a:t>
            </a:r>
            <a:r>
              <a:rPr lang="zh-CN" altLang="en-US" sz="2000" b="1" dirty="0">
                <a:latin typeface="黑体" panose="02010609060101010101" pitchFamily="49" charset="-122"/>
                <a:ea typeface="黑体" panose="02010609060101010101" pitchFamily="49" charset="-122"/>
              </a:rPr>
              <a:t>据材料一并结合所学知识</a:t>
            </a:r>
            <a:r>
              <a:rPr lang="en-US" altLang="zh-CN" sz="2000" b="1" dirty="0">
                <a:latin typeface="黑体" panose="02010609060101010101" pitchFamily="49" charset="-122"/>
                <a:ea typeface="黑体" panose="02010609060101010101" pitchFamily="49" charset="-122"/>
              </a:rPr>
              <a:t>,</a:t>
            </a:r>
            <a:r>
              <a:rPr lang="zh-CN" altLang="en-US" sz="2000" b="1" dirty="0">
                <a:latin typeface="黑体" panose="02010609060101010101" pitchFamily="49" charset="-122"/>
                <a:ea typeface="黑体" panose="02010609060101010101" pitchFamily="49" charset="-122"/>
              </a:rPr>
              <a:t>说明梁启超要求改革科举制的背景</a:t>
            </a:r>
            <a:r>
              <a:rPr lang="zh-CN" altLang="en-US" sz="2000" b="1" dirty="0" smtClean="0">
                <a:latin typeface="黑体" panose="02010609060101010101" pitchFamily="49" charset="-122"/>
                <a:ea typeface="黑体" panose="02010609060101010101" pitchFamily="49" charset="-122"/>
              </a:rPr>
              <a:t>。</a:t>
            </a:r>
            <a:r>
              <a:rPr lang="en-US" altLang="zh-CN" sz="2000" b="1" dirty="0">
                <a:latin typeface="黑体" panose="02010609060101010101" pitchFamily="49" charset="-122"/>
                <a:ea typeface="黑体" panose="02010609060101010101" pitchFamily="49" charset="-122"/>
              </a:rPr>
              <a:t/>
            </a:r>
            <a:br>
              <a:rPr lang="en-US" altLang="zh-CN" sz="2000" b="1" dirty="0">
                <a:latin typeface="黑体" panose="02010609060101010101" pitchFamily="49" charset="-122"/>
                <a:ea typeface="黑体" panose="02010609060101010101" pitchFamily="49" charset="-122"/>
              </a:rPr>
            </a:br>
            <a:r>
              <a:rPr lang="en-US" altLang="zh-CN" sz="2000" b="1" dirty="0">
                <a:latin typeface="黑体" panose="02010609060101010101" pitchFamily="49" charset="-122"/>
                <a:ea typeface="黑体" panose="02010609060101010101" pitchFamily="49" charset="-122"/>
              </a:rPr>
              <a:t>(2)</a:t>
            </a:r>
            <a:r>
              <a:rPr lang="zh-CN" altLang="en-US" sz="2000" b="1" dirty="0">
                <a:latin typeface="黑体" panose="02010609060101010101" pitchFamily="49" charset="-122"/>
                <a:ea typeface="黑体" panose="02010609060101010101" pitchFamily="49" charset="-122"/>
              </a:rPr>
              <a:t>据材料一、二并结合所学知识</a:t>
            </a:r>
            <a:r>
              <a:rPr lang="en-US" altLang="zh-CN" sz="2000" b="1" dirty="0">
                <a:latin typeface="黑体" panose="02010609060101010101" pitchFamily="49" charset="-122"/>
                <a:ea typeface="黑体" panose="02010609060101010101" pitchFamily="49" charset="-122"/>
              </a:rPr>
              <a:t>,</a:t>
            </a:r>
            <a:r>
              <a:rPr lang="zh-CN" altLang="en-US" sz="2000" b="1" dirty="0">
                <a:latin typeface="黑体" panose="02010609060101010101" pitchFamily="49" charset="-122"/>
                <a:ea typeface="黑体" panose="02010609060101010101" pitchFamily="49" charset="-122"/>
              </a:rPr>
              <a:t>简评戊戌变法时期的科举制改革</a:t>
            </a:r>
            <a:r>
              <a:rPr lang="zh-CN" altLang="en-US" sz="2000" b="1" dirty="0" smtClean="0">
                <a:latin typeface="黑体" panose="02010609060101010101" pitchFamily="49" charset="-122"/>
                <a:ea typeface="黑体" panose="02010609060101010101" pitchFamily="49" charset="-122"/>
              </a:rPr>
              <a:t>。</a:t>
            </a:r>
            <a:r>
              <a:rPr lang="en-US" altLang="zh-CN" sz="2000" b="1" dirty="0">
                <a:latin typeface="黑体" panose="02010609060101010101" pitchFamily="49" charset="-122"/>
                <a:ea typeface="黑体" panose="02010609060101010101" pitchFamily="49" charset="-122"/>
              </a:rPr>
              <a:t/>
            </a:r>
            <a:br>
              <a:rPr lang="en-US" altLang="zh-CN" sz="2000" b="1" dirty="0">
                <a:latin typeface="黑体" panose="02010609060101010101" pitchFamily="49" charset="-122"/>
                <a:ea typeface="黑体" panose="02010609060101010101" pitchFamily="49" charset="-122"/>
              </a:rPr>
            </a:br>
            <a:endParaRPr lang="zh-CN" altLang="en-US" dirty="0"/>
          </a:p>
        </p:txBody>
      </p:sp>
      <p:sp>
        <p:nvSpPr>
          <p:cNvPr id="2" name="矩形 1"/>
          <p:cNvSpPr/>
          <p:nvPr/>
        </p:nvSpPr>
        <p:spPr>
          <a:xfrm>
            <a:off x="611560" y="3147814"/>
            <a:ext cx="7632848" cy="1631216"/>
          </a:xfrm>
          <a:prstGeom prst="rect">
            <a:avLst/>
          </a:prstGeom>
        </p:spPr>
        <p:txBody>
          <a:bodyPr wrap="square">
            <a:spAutoFit/>
          </a:bodyPr>
          <a:lstStyle/>
          <a:p>
            <a:r>
              <a:rPr lang="en-US" altLang="zh-CN" sz="2000" b="1" dirty="0">
                <a:solidFill>
                  <a:prstClr val="black"/>
                </a:solidFill>
                <a:latin typeface="黑体" panose="02010609060101010101" pitchFamily="49" charset="-122"/>
                <a:ea typeface="黑体" panose="02010609060101010101" pitchFamily="49" charset="-122"/>
              </a:rPr>
              <a:t>【</a:t>
            </a:r>
            <a:r>
              <a:rPr lang="zh-CN" altLang="en-US" sz="2000" b="1" dirty="0">
                <a:solidFill>
                  <a:prstClr val="black"/>
                </a:solidFill>
                <a:latin typeface="黑体" panose="02010609060101010101" pitchFamily="49" charset="-122"/>
                <a:ea typeface="黑体" panose="02010609060101010101" pitchFamily="49" charset="-122"/>
              </a:rPr>
              <a:t>答案</a:t>
            </a:r>
            <a:r>
              <a:rPr lang="en-US" altLang="zh-CN" sz="2000" b="1" dirty="0">
                <a:solidFill>
                  <a:prstClr val="black"/>
                </a:solidFill>
                <a:latin typeface="黑体" panose="02010609060101010101" pitchFamily="49" charset="-122"/>
                <a:ea typeface="黑体" panose="02010609060101010101" pitchFamily="49" charset="-122"/>
              </a:rPr>
              <a:t>】(1)</a:t>
            </a:r>
            <a:r>
              <a:rPr lang="zh-CN" altLang="en-US" sz="2000" b="1" dirty="0">
                <a:solidFill>
                  <a:prstClr val="black"/>
                </a:solidFill>
                <a:latin typeface="黑体" panose="02010609060101010101" pitchFamily="49" charset="-122"/>
                <a:ea typeface="黑体" panose="02010609060101010101" pitchFamily="49" charset="-122"/>
              </a:rPr>
              <a:t>背景</a:t>
            </a:r>
            <a:r>
              <a:rPr lang="en-US" altLang="zh-CN" sz="2000" b="1" dirty="0">
                <a:solidFill>
                  <a:prstClr val="black"/>
                </a:solidFill>
                <a:latin typeface="黑体" panose="02010609060101010101" pitchFamily="49" charset="-122"/>
                <a:ea typeface="黑体" panose="02010609060101010101" pitchFamily="49" charset="-122"/>
              </a:rPr>
              <a:t>:</a:t>
            </a:r>
            <a:r>
              <a:rPr lang="zh-CN" altLang="en-US" sz="2000" b="1" dirty="0">
                <a:solidFill>
                  <a:prstClr val="black"/>
                </a:solidFill>
                <a:latin typeface="黑体" panose="02010609060101010101" pitchFamily="49" charset="-122"/>
                <a:ea typeface="黑体" panose="02010609060101010101" pitchFamily="49" charset="-122"/>
              </a:rPr>
              <a:t>民族危机日趋严重</a:t>
            </a:r>
            <a:r>
              <a:rPr lang="en-US" altLang="zh-CN" sz="2000" b="1" dirty="0">
                <a:solidFill>
                  <a:prstClr val="black"/>
                </a:solidFill>
                <a:latin typeface="黑体" panose="02010609060101010101" pitchFamily="49" charset="-122"/>
                <a:ea typeface="黑体" panose="02010609060101010101" pitchFamily="49" charset="-122"/>
              </a:rPr>
              <a:t>;</a:t>
            </a:r>
            <a:r>
              <a:rPr lang="zh-CN" altLang="en-US" sz="2000" b="1" dirty="0">
                <a:solidFill>
                  <a:prstClr val="black"/>
                </a:solidFill>
                <a:latin typeface="黑体" panose="02010609060101010101" pitchFamily="49" charset="-122"/>
                <a:ea typeface="黑体" panose="02010609060101010101" pitchFamily="49" charset="-122"/>
              </a:rPr>
              <a:t>民族资本主义初步发展</a:t>
            </a:r>
            <a:r>
              <a:rPr lang="en-US" altLang="zh-CN" sz="2000" b="1" dirty="0">
                <a:solidFill>
                  <a:prstClr val="black"/>
                </a:solidFill>
                <a:latin typeface="黑体" panose="02010609060101010101" pitchFamily="49" charset="-122"/>
                <a:ea typeface="黑体" panose="02010609060101010101" pitchFamily="49" charset="-122"/>
              </a:rPr>
              <a:t>;</a:t>
            </a:r>
            <a:r>
              <a:rPr lang="zh-CN" altLang="en-US" sz="2000" b="1" dirty="0">
                <a:solidFill>
                  <a:prstClr val="black"/>
                </a:solidFill>
                <a:latin typeface="黑体" panose="02010609060101010101" pitchFamily="49" charset="-122"/>
                <a:ea typeface="黑体" panose="02010609060101010101" pitchFamily="49" charset="-122"/>
              </a:rPr>
              <a:t>维新派要求变法</a:t>
            </a:r>
            <a:r>
              <a:rPr lang="en-US" altLang="zh-CN" sz="2000" b="1" dirty="0">
                <a:solidFill>
                  <a:prstClr val="black"/>
                </a:solidFill>
                <a:latin typeface="黑体" panose="02010609060101010101" pitchFamily="49" charset="-122"/>
                <a:ea typeface="黑体" panose="02010609060101010101" pitchFamily="49" charset="-122"/>
              </a:rPr>
              <a:t>;</a:t>
            </a:r>
            <a:r>
              <a:rPr lang="zh-CN" altLang="en-US" sz="2000" b="1" dirty="0">
                <a:solidFill>
                  <a:prstClr val="black"/>
                </a:solidFill>
                <a:latin typeface="黑体" panose="02010609060101010101" pitchFamily="49" charset="-122"/>
                <a:ea typeface="黑体" panose="02010609060101010101" pitchFamily="49" charset="-122"/>
              </a:rPr>
              <a:t>科举制存在弊端</a:t>
            </a:r>
            <a:r>
              <a:rPr lang="en-US" altLang="zh-CN" sz="2000" b="1" dirty="0">
                <a:solidFill>
                  <a:prstClr val="black"/>
                </a:solidFill>
                <a:latin typeface="黑体" panose="02010609060101010101" pitchFamily="49" charset="-122"/>
                <a:ea typeface="黑体" panose="02010609060101010101" pitchFamily="49" charset="-122"/>
              </a:rPr>
              <a:t>;</a:t>
            </a:r>
            <a:r>
              <a:rPr lang="zh-CN" altLang="en-US" sz="2000" b="1" dirty="0">
                <a:solidFill>
                  <a:prstClr val="black"/>
                </a:solidFill>
                <a:latin typeface="黑体" panose="02010609060101010101" pitchFamily="49" charset="-122"/>
                <a:ea typeface="黑体" panose="02010609060101010101" pitchFamily="49" charset="-122"/>
              </a:rPr>
              <a:t>解决社会现实问题的需要</a:t>
            </a:r>
            <a:r>
              <a:rPr lang="en-US" altLang="zh-CN" sz="2000" b="1" dirty="0">
                <a:solidFill>
                  <a:prstClr val="black"/>
                </a:solidFill>
                <a:latin typeface="黑体" panose="02010609060101010101" pitchFamily="49" charset="-122"/>
                <a:ea typeface="黑体" panose="02010609060101010101" pitchFamily="49" charset="-122"/>
              </a:rPr>
              <a:t>(</a:t>
            </a:r>
            <a:r>
              <a:rPr lang="zh-CN" altLang="en-US" sz="2000" b="1" dirty="0">
                <a:solidFill>
                  <a:prstClr val="black"/>
                </a:solidFill>
                <a:latin typeface="黑体" panose="02010609060101010101" pitchFamily="49" charset="-122"/>
                <a:ea typeface="黑体" panose="02010609060101010101" pitchFamily="49" charset="-122"/>
              </a:rPr>
              <a:t>社会需要新式人才</a:t>
            </a:r>
            <a:r>
              <a:rPr lang="en-US" altLang="zh-CN" sz="2000" b="1" dirty="0">
                <a:solidFill>
                  <a:prstClr val="black"/>
                </a:solidFill>
                <a:latin typeface="黑体" panose="02010609060101010101" pitchFamily="49" charset="-122"/>
                <a:ea typeface="黑体" panose="02010609060101010101" pitchFamily="49" charset="-122"/>
              </a:rPr>
              <a:t>)</a:t>
            </a:r>
            <a:r>
              <a:rPr lang="zh-CN" altLang="en-US" sz="2000" b="1" dirty="0">
                <a:solidFill>
                  <a:prstClr val="black"/>
                </a:solidFill>
                <a:latin typeface="黑体" panose="02010609060101010101" pitchFamily="49" charset="-122"/>
                <a:ea typeface="黑体" panose="02010609060101010101" pitchFamily="49" charset="-122"/>
              </a:rPr>
              <a:t>。</a:t>
            </a:r>
            <a:br>
              <a:rPr lang="zh-CN" altLang="en-US" sz="2000" b="1" dirty="0">
                <a:solidFill>
                  <a:prstClr val="black"/>
                </a:solidFill>
                <a:latin typeface="黑体" panose="02010609060101010101" pitchFamily="49" charset="-122"/>
                <a:ea typeface="黑体" panose="02010609060101010101" pitchFamily="49" charset="-122"/>
              </a:rPr>
            </a:br>
            <a:r>
              <a:rPr lang="en-US" altLang="zh-CN" sz="2000" b="1" dirty="0">
                <a:solidFill>
                  <a:prstClr val="black"/>
                </a:solidFill>
                <a:latin typeface="黑体" panose="02010609060101010101" pitchFamily="49" charset="-122"/>
                <a:ea typeface="黑体" panose="02010609060101010101" pitchFamily="49" charset="-122"/>
              </a:rPr>
              <a:t>(2)</a:t>
            </a:r>
            <a:r>
              <a:rPr lang="zh-CN" altLang="en-US" sz="2000" b="1" dirty="0">
                <a:solidFill>
                  <a:prstClr val="black"/>
                </a:solidFill>
                <a:latin typeface="黑体" panose="02010609060101010101" pitchFamily="49" charset="-122"/>
                <a:ea typeface="黑体" panose="02010609060101010101" pitchFamily="49" charset="-122"/>
              </a:rPr>
              <a:t>简评</a:t>
            </a:r>
            <a:r>
              <a:rPr lang="en-US" altLang="zh-CN" sz="2000" b="1" dirty="0">
                <a:solidFill>
                  <a:prstClr val="black"/>
                </a:solidFill>
                <a:latin typeface="黑体" panose="02010609060101010101" pitchFamily="49" charset="-122"/>
                <a:ea typeface="黑体" panose="02010609060101010101" pitchFamily="49" charset="-122"/>
              </a:rPr>
              <a:t>:</a:t>
            </a:r>
            <a:r>
              <a:rPr lang="zh-CN" altLang="en-US" sz="2000" b="1" dirty="0">
                <a:solidFill>
                  <a:prstClr val="black"/>
                </a:solidFill>
                <a:latin typeface="黑体" panose="02010609060101010101" pitchFamily="49" charset="-122"/>
                <a:ea typeface="黑体" panose="02010609060101010101" pitchFamily="49" charset="-122"/>
              </a:rPr>
              <a:t>打击了旧学</a:t>
            </a:r>
            <a:r>
              <a:rPr lang="en-US" altLang="zh-CN" sz="2000" b="1" dirty="0">
                <a:solidFill>
                  <a:prstClr val="black"/>
                </a:solidFill>
                <a:latin typeface="黑体" panose="02010609060101010101" pitchFamily="49" charset="-122"/>
                <a:ea typeface="黑体" panose="02010609060101010101" pitchFamily="49" charset="-122"/>
              </a:rPr>
              <a:t>;</a:t>
            </a:r>
            <a:r>
              <a:rPr lang="zh-CN" altLang="en-US" sz="2000" b="1" dirty="0">
                <a:solidFill>
                  <a:prstClr val="black"/>
                </a:solidFill>
                <a:latin typeface="黑体" panose="02010609060101010101" pitchFamily="49" charset="-122"/>
                <a:ea typeface="黑体" panose="02010609060101010101" pitchFamily="49" charset="-122"/>
              </a:rPr>
              <a:t>传播了新学</a:t>
            </a:r>
            <a:r>
              <a:rPr lang="en-US" altLang="zh-CN" sz="2000" b="1" dirty="0">
                <a:solidFill>
                  <a:prstClr val="black"/>
                </a:solidFill>
                <a:latin typeface="黑体" panose="02010609060101010101" pitchFamily="49" charset="-122"/>
                <a:ea typeface="黑体" panose="02010609060101010101" pitchFamily="49" charset="-122"/>
              </a:rPr>
              <a:t>;</a:t>
            </a:r>
            <a:r>
              <a:rPr lang="zh-CN" altLang="en-US" sz="2000" b="1" dirty="0">
                <a:solidFill>
                  <a:prstClr val="black"/>
                </a:solidFill>
                <a:latin typeface="黑体" panose="02010609060101010101" pitchFamily="49" charset="-122"/>
                <a:ea typeface="黑体" panose="02010609060101010101" pitchFamily="49" charset="-122"/>
              </a:rPr>
              <a:t>有利于思想解放</a:t>
            </a:r>
            <a:r>
              <a:rPr lang="en-US" altLang="zh-CN" sz="2000" b="1" dirty="0">
                <a:solidFill>
                  <a:prstClr val="black"/>
                </a:solidFill>
                <a:latin typeface="黑体" panose="02010609060101010101" pitchFamily="49" charset="-122"/>
                <a:ea typeface="黑体" panose="02010609060101010101" pitchFamily="49" charset="-122"/>
              </a:rPr>
              <a:t>;</a:t>
            </a:r>
            <a:r>
              <a:rPr lang="zh-CN" altLang="en-US" sz="2000" b="1" dirty="0">
                <a:solidFill>
                  <a:prstClr val="black"/>
                </a:solidFill>
                <a:latin typeface="黑体" panose="02010609060101010101" pitchFamily="49" charset="-122"/>
                <a:ea typeface="黑体" panose="02010609060101010101" pitchFamily="49" charset="-122"/>
              </a:rPr>
              <a:t>对推行新式教育有积极影响</a:t>
            </a:r>
            <a:r>
              <a:rPr lang="en-US" altLang="zh-CN" sz="2000" b="1" dirty="0">
                <a:solidFill>
                  <a:prstClr val="black"/>
                </a:solidFill>
                <a:latin typeface="黑体" panose="02010609060101010101" pitchFamily="49" charset="-122"/>
                <a:ea typeface="黑体" panose="02010609060101010101" pitchFamily="49" charset="-122"/>
              </a:rPr>
              <a:t>;</a:t>
            </a:r>
            <a:r>
              <a:rPr lang="zh-CN" altLang="en-US" sz="2000" b="1" dirty="0">
                <a:solidFill>
                  <a:prstClr val="black"/>
                </a:solidFill>
                <a:latin typeface="黑体" panose="02010609060101010101" pitchFamily="49" charset="-122"/>
                <a:ea typeface="黑体" panose="02010609060101010101" pitchFamily="49" charset="-122"/>
              </a:rPr>
              <a:t>改革不彻底</a:t>
            </a:r>
            <a:r>
              <a:rPr lang="en-US" altLang="zh-CN" sz="2000" b="1" dirty="0">
                <a:solidFill>
                  <a:prstClr val="black"/>
                </a:solidFill>
                <a:latin typeface="黑体" panose="02010609060101010101" pitchFamily="49" charset="-122"/>
                <a:ea typeface="黑体" panose="02010609060101010101" pitchFamily="49" charset="-122"/>
              </a:rPr>
              <a:t>(</a:t>
            </a:r>
            <a:r>
              <a:rPr lang="zh-CN" altLang="en-US" sz="2000" b="1" dirty="0">
                <a:solidFill>
                  <a:prstClr val="black"/>
                </a:solidFill>
                <a:latin typeface="黑体" panose="02010609060101010101" pitchFamily="49" charset="-122"/>
                <a:ea typeface="黑体" panose="02010609060101010101" pitchFamily="49" charset="-122"/>
              </a:rPr>
              <a:t>仍存在科举程式化的弊病</a:t>
            </a:r>
            <a:r>
              <a:rPr lang="en-US" altLang="zh-CN" sz="2000" b="1" dirty="0">
                <a:solidFill>
                  <a:prstClr val="black"/>
                </a:solidFill>
                <a:latin typeface="黑体" panose="02010609060101010101" pitchFamily="49" charset="-122"/>
                <a:ea typeface="黑体" panose="02010609060101010101" pitchFamily="49" charset="-122"/>
              </a:rPr>
              <a:t>)</a:t>
            </a:r>
            <a:r>
              <a:rPr lang="zh-CN" altLang="en-US" sz="2000" b="1" dirty="0" smtClean="0">
                <a:solidFill>
                  <a:prstClr val="black"/>
                </a:solidFill>
                <a:latin typeface="黑体" panose="02010609060101010101" pitchFamily="49" charset="-122"/>
                <a:ea typeface="黑体" panose="02010609060101010101" pitchFamily="49" charset="-122"/>
              </a:rPr>
              <a:t>。</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0" y="1938260"/>
            <a:ext cx="5868144" cy="1486829"/>
            <a:chOff x="0" y="1938260"/>
            <a:chExt cx="5868144" cy="1486829"/>
          </a:xfrm>
        </p:grpSpPr>
        <p:grpSp>
          <p:nvGrpSpPr>
            <p:cNvPr id="2" name="组合 1"/>
            <p:cNvGrpSpPr/>
            <p:nvPr/>
          </p:nvGrpSpPr>
          <p:grpSpPr>
            <a:xfrm>
              <a:off x="0" y="1938260"/>
              <a:ext cx="5868144" cy="1486829"/>
              <a:chOff x="0" y="2318729"/>
              <a:chExt cx="7772400" cy="2322995"/>
            </a:xfrm>
          </p:grpSpPr>
          <p:sp>
            <p:nvSpPr>
              <p:cNvPr id="9" name="矩形 8"/>
              <p:cNvSpPr/>
              <p:nvPr/>
            </p:nvSpPr>
            <p:spPr>
              <a:xfrm>
                <a:off x="56252" y="2421182"/>
                <a:ext cx="7716148" cy="2220542"/>
              </a:xfrm>
              <a:prstGeom prst="rect">
                <a:avLst/>
              </a:prstGeom>
              <a:noFill/>
              <a:ln>
                <a:solidFill>
                  <a:srgbClr val="FFC91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0" name="矩形 9"/>
              <p:cNvSpPr/>
              <p:nvPr/>
            </p:nvSpPr>
            <p:spPr>
              <a:xfrm>
                <a:off x="0" y="2318729"/>
                <a:ext cx="7639050" cy="2220542"/>
              </a:xfrm>
              <a:prstGeom prst="rect">
                <a:avLst/>
              </a:prstGeom>
              <a:solidFill>
                <a:srgbClr val="FFC91D">
                  <a:alpha val="7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15" name="文本框 14"/>
            <p:cNvSpPr txBox="1"/>
            <p:nvPr/>
          </p:nvSpPr>
          <p:spPr>
            <a:xfrm>
              <a:off x="571124" y="2089253"/>
              <a:ext cx="4936979" cy="1177245"/>
            </a:xfrm>
            <a:prstGeom prst="rect">
              <a:avLst/>
            </a:prstGeom>
            <a:noFill/>
          </p:spPr>
          <p:txBody>
            <a:bodyPr wrap="square" lIns="68580" tIns="34290" rIns="68580" bIns="34290" rtlCol="0">
              <a:spAutoFit/>
            </a:bodyPr>
            <a:lstStyle/>
            <a:p>
              <a:pPr algn="dist"/>
              <a:r>
                <a:rPr lang="zh-CN" altLang="en-US" sz="7200" b="1" dirty="0">
                  <a:solidFill>
                    <a:prstClr val="black">
                      <a:lumMod val="85000"/>
                      <a:lumOff val="15000"/>
                    </a:prstClr>
                  </a:solidFill>
                  <a:latin typeface="微软雅黑" panose="020B0503020204020204" pitchFamily="34" charset="-122"/>
                  <a:ea typeface="微软雅黑" panose="020B0503020204020204" pitchFamily="34" charset="-122"/>
                </a:rPr>
                <a:t>谢谢观看</a:t>
              </a:r>
            </a:p>
          </p:txBody>
        </p:sp>
      </p:grpSp>
    </p:spTree>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1"/>
          <p:cNvPicPr>
            <a:picLocks noChangeAspect="1" noChangeArrowheads="1"/>
          </p:cNvPicPr>
          <p:nvPr/>
        </p:nvPicPr>
        <p:blipFill>
          <a:blip r:embed="rId3" cstate="print"/>
          <a:srcRect/>
          <a:stretch>
            <a:fillRect/>
          </a:stretch>
        </p:blipFill>
        <p:spPr bwMode="auto">
          <a:xfrm>
            <a:off x="0" y="2547991"/>
            <a:ext cx="9144000" cy="2595508"/>
          </a:xfrm>
          <a:prstGeom prst="rect">
            <a:avLst/>
          </a:prstGeom>
          <a:noFill/>
          <a:ln w="9525">
            <a:noFill/>
            <a:miter lim="800000"/>
            <a:headEnd/>
            <a:tailEnd/>
          </a:ln>
        </p:spPr>
      </p:pic>
      <p:grpSp>
        <p:nvGrpSpPr>
          <p:cNvPr id="10" name="组合 9"/>
          <p:cNvGrpSpPr/>
          <p:nvPr/>
        </p:nvGrpSpPr>
        <p:grpSpPr>
          <a:xfrm>
            <a:off x="-11869" y="772832"/>
            <a:ext cx="9177188" cy="197411"/>
            <a:chOff x="-15826" y="1030443"/>
            <a:chExt cx="12236251" cy="263214"/>
          </a:xfrm>
        </p:grpSpPr>
        <p:sp>
          <p:nvSpPr>
            <p:cNvPr id="11" name="箭头: 下 19"/>
            <p:cNvSpPr/>
            <p:nvPr/>
          </p:nvSpPr>
          <p:spPr>
            <a:xfrm rot="16200000">
              <a:off x="10180" y="1004437"/>
              <a:ext cx="263213" cy="315226"/>
            </a:xfrm>
            <a:prstGeom prst="downArrow">
              <a:avLst/>
            </a:prstGeom>
            <a:solidFill>
              <a:srgbClr val="B92E32"/>
            </a:solidFill>
            <a:ln w="28575">
              <a:solidFill>
                <a:srgbClr val="B92E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箭头: 下 20"/>
            <p:cNvSpPr/>
            <p:nvPr/>
          </p:nvSpPr>
          <p:spPr>
            <a:xfrm rot="16200000">
              <a:off x="11931205" y="1004438"/>
              <a:ext cx="263213" cy="315226"/>
            </a:xfrm>
            <a:prstGeom prst="downArrow">
              <a:avLst/>
            </a:prstGeom>
            <a:solidFill>
              <a:srgbClr val="B92E32"/>
            </a:solidFill>
            <a:ln w="28575">
              <a:solidFill>
                <a:srgbClr val="B92E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p:nvPr/>
          </p:nvCxnSpPr>
          <p:spPr>
            <a:xfrm>
              <a:off x="0" y="1162050"/>
              <a:ext cx="12192000"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14" name="TextBox 13"/>
          <p:cNvSpPr txBox="1"/>
          <p:nvPr/>
        </p:nvSpPr>
        <p:spPr>
          <a:xfrm>
            <a:off x="236306" y="1099335"/>
            <a:ext cx="8630292" cy="1323439"/>
          </a:xfrm>
          <a:prstGeom prst="rect">
            <a:avLst/>
          </a:prstGeom>
          <a:noFill/>
        </p:spPr>
        <p:txBody>
          <a:bodyPr wrap="square" rtlCol="0">
            <a:spAutoFit/>
          </a:bodyPr>
          <a:lstStyle/>
          <a:p>
            <a:r>
              <a:rPr lang="zh-CN" altLang="en-US" dirty="0"/>
              <a:t>         </a:t>
            </a:r>
            <a:r>
              <a:rPr lang="zh-CN" altLang="en-US" sz="2000" dirty="0">
                <a:latin typeface="华文楷体" panose="02010600040101010101" pitchFamily="2" charset="-122"/>
                <a:ea typeface="华文楷体" panose="02010600040101010101" pitchFamily="2" charset="-122"/>
              </a:rPr>
              <a:t>“</a:t>
            </a:r>
            <a:r>
              <a:rPr lang="en-US" altLang="zh-CN" sz="2000" dirty="0">
                <a:latin typeface="华文楷体" panose="02010600040101010101" pitchFamily="2" charset="-122"/>
                <a:ea typeface="华文楷体" panose="02010600040101010101" pitchFamily="2" charset="-122"/>
              </a:rPr>
              <a:t>……</a:t>
            </a:r>
            <a:r>
              <a:rPr lang="zh-CN" altLang="en-US" sz="2000" dirty="0">
                <a:latin typeface="华文楷体" panose="02010600040101010101" pitchFamily="2" charset="-122"/>
                <a:ea typeface="华文楷体" panose="02010600040101010101" pitchFamily="2" charset="-122"/>
              </a:rPr>
              <a:t>乃合十八省举人于松筠庵会议，与名者千二百余人，以一书二夜草万言书，请拒和、迁都、变法三者</a:t>
            </a:r>
            <a:r>
              <a:rPr lang="en-US" altLang="zh-CN" sz="2000" dirty="0">
                <a:latin typeface="华文楷体" panose="02010600040101010101" pitchFamily="2" charset="-122"/>
                <a:ea typeface="华文楷体" panose="02010600040101010101" pitchFamily="2" charset="-122"/>
              </a:rPr>
              <a:t>……</a:t>
            </a:r>
            <a:r>
              <a:rPr lang="zh-CN" altLang="en-US" sz="2000" dirty="0">
                <a:latin typeface="华文楷体" panose="02010600040101010101" pitchFamily="2" charset="-122"/>
                <a:ea typeface="华文楷体" panose="02010600040101010101" pitchFamily="2" charset="-122"/>
              </a:rPr>
              <a:t>至四月初八日（公历五月二日）投递，则察院以既已用宝（光绪帝批准和约），无法挽回，却不收。”</a:t>
            </a:r>
            <a:endParaRPr lang="en-US" altLang="zh-CN" sz="2000" dirty="0">
              <a:latin typeface="华文楷体" panose="02010600040101010101" pitchFamily="2" charset="-122"/>
              <a:ea typeface="华文楷体" panose="02010600040101010101" pitchFamily="2" charset="-122"/>
            </a:endParaRPr>
          </a:p>
          <a:p>
            <a:r>
              <a:rPr lang="en-US" altLang="zh-CN" sz="2000" dirty="0">
                <a:latin typeface="华文楷体" panose="02010600040101010101" pitchFamily="2" charset="-122"/>
                <a:ea typeface="华文楷体" panose="02010600040101010101" pitchFamily="2" charset="-122"/>
              </a:rPr>
              <a:t>                                                                                           ——《</a:t>
            </a:r>
            <a:r>
              <a:rPr lang="zh-CN" altLang="en-US" sz="2000" dirty="0">
                <a:latin typeface="华文楷体" panose="02010600040101010101" pitchFamily="2" charset="-122"/>
                <a:ea typeface="华文楷体" panose="02010600040101010101" pitchFamily="2" charset="-122"/>
              </a:rPr>
              <a:t>康南海自编年谱</a:t>
            </a:r>
            <a:r>
              <a:rPr lang="en-US" altLang="zh-CN" sz="2000" dirty="0">
                <a:latin typeface="华文楷体" panose="02010600040101010101" pitchFamily="2" charset="-122"/>
                <a:ea typeface="华文楷体" panose="02010600040101010101" pitchFamily="2" charset="-122"/>
              </a:rPr>
              <a:t>》</a:t>
            </a:r>
            <a:endParaRPr lang="zh-CN" altLang="en-US" sz="2000" dirty="0">
              <a:latin typeface="华文楷体" panose="02010600040101010101" pitchFamily="2" charset="-122"/>
              <a:ea typeface="华文楷体" panose="02010600040101010101" pitchFamily="2" charset="-122"/>
            </a:endParaRPr>
          </a:p>
        </p:txBody>
      </p:sp>
      <p:sp>
        <p:nvSpPr>
          <p:cNvPr id="15" name="TextBox 14"/>
          <p:cNvSpPr txBox="1"/>
          <p:nvPr/>
        </p:nvSpPr>
        <p:spPr>
          <a:xfrm>
            <a:off x="1920875" y="164465"/>
            <a:ext cx="6417945" cy="583565"/>
          </a:xfrm>
          <a:prstGeom prst="rect">
            <a:avLst/>
          </a:prstGeom>
          <a:noFill/>
        </p:spPr>
        <p:txBody>
          <a:bodyPr wrap="square" rtlCol="0">
            <a:spAutoFit/>
          </a:bodyPr>
          <a:lstStyle/>
          <a:p>
            <a:r>
              <a:rPr lang="zh-CN" altLang="en-US" sz="3200" dirty="0">
                <a:latin typeface="华文新魏" panose="02010800040101010101" pitchFamily="2" charset="-122"/>
                <a:ea typeface="华文新魏" panose="02010800040101010101" pitchFamily="2" charset="-122"/>
              </a:rPr>
              <a:t>展维新序幕</a:t>
            </a:r>
            <a:r>
              <a:rPr lang="en-US" altLang="zh-CN" sz="3200" dirty="0">
                <a:latin typeface="华文新魏" panose="02010800040101010101" pitchFamily="2" charset="-122"/>
                <a:ea typeface="华文新魏" panose="02010800040101010101" pitchFamily="2" charset="-122"/>
              </a:rPr>
              <a:t>——1895</a:t>
            </a:r>
            <a:r>
              <a:rPr lang="zh-CN" altLang="en-US" sz="3200" dirty="0">
                <a:latin typeface="华文新魏" panose="02010800040101010101" pitchFamily="2" charset="-122"/>
                <a:ea typeface="华文新魏" panose="02010800040101010101" pitchFamily="2" charset="-122"/>
              </a:rPr>
              <a:t>年公车上书</a:t>
            </a:r>
          </a:p>
        </p:txBody>
      </p:sp>
    </p:spTree>
  </p:cSld>
  <p:clrMapOvr>
    <a:masterClrMapping/>
  </p:clrMapOvr>
  <p:transition spd="slow">
    <p:wipe dir="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11869" y="772832"/>
            <a:ext cx="9177188" cy="197411"/>
            <a:chOff x="-15826" y="1030443"/>
            <a:chExt cx="12236251" cy="263214"/>
          </a:xfrm>
        </p:grpSpPr>
        <p:sp>
          <p:nvSpPr>
            <p:cNvPr id="20" name="箭头: 下 19"/>
            <p:cNvSpPr/>
            <p:nvPr/>
          </p:nvSpPr>
          <p:spPr>
            <a:xfrm rot="16200000">
              <a:off x="10180" y="1004437"/>
              <a:ext cx="263213" cy="315226"/>
            </a:xfrm>
            <a:prstGeom prst="downArrow">
              <a:avLst/>
            </a:prstGeom>
            <a:solidFill>
              <a:srgbClr val="B92E32"/>
            </a:solidFill>
            <a:ln w="28575">
              <a:solidFill>
                <a:srgbClr val="B92E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21" name="箭头: 下 20"/>
            <p:cNvSpPr/>
            <p:nvPr/>
          </p:nvSpPr>
          <p:spPr>
            <a:xfrm rot="16200000">
              <a:off x="11931205" y="1004438"/>
              <a:ext cx="263213" cy="315226"/>
            </a:xfrm>
            <a:prstGeom prst="downArrow">
              <a:avLst/>
            </a:prstGeom>
            <a:solidFill>
              <a:srgbClr val="B92E32"/>
            </a:solidFill>
            <a:ln w="28575">
              <a:solidFill>
                <a:srgbClr val="B92E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cxnSp>
          <p:nvCxnSpPr>
            <p:cNvPr id="22" name="直接连接符 21"/>
            <p:cNvCxnSpPr/>
            <p:nvPr/>
          </p:nvCxnSpPr>
          <p:spPr>
            <a:xfrm>
              <a:off x="0" y="1162050"/>
              <a:ext cx="12192000"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grpSp>
      <p:pic>
        <p:nvPicPr>
          <p:cNvPr id="9" name="Picture 2" descr="http://i3.sinaimg.cn/dy/c/2007-12-26/72828234b5536b9bf05da6d1b94af6ed.jpg"/>
          <p:cNvPicPr>
            <a:picLocks noChangeAspect="1" noChangeArrowheads="1"/>
          </p:cNvPicPr>
          <p:nvPr/>
        </p:nvPicPr>
        <p:blipFill>
          <a:blip r:embed="rId3" cstate="print"/>
          <a:srcRect/>
          <a:stretch>
            <a:fillRect/>
          </a:stretch>
        </p:blipFill>
        <p:spPr bwMode="auto">
          <a:xfrm>
            <a:off x="617577" y="1057669"/>
            <a:ext cx="3024336" cy="3384376"/>
          </a:xfrm>
          <a:prstGeom prst="rect">
            <a:avLst/>
          </a:prstGeom>
          <a:noFill/>
        </p:spPr>
      </p:pic>
      <p:graphicFrame>
        <p:nvGraphicFramePr>
          <p:cNvPr id="11" name="表格 10"/>
          <p:cNvGraphicFramePr>
            <a:graphicFrameLocks noGrp="1"/>
          </p:cNvGraphicFramePr>
          <p:nvPr/>
        </p:nvGraphicFramePr>
        <p:xfrm>
          <a:off x="3866508" y="1118743"/>
          <a:ext cx="5072009" cy="3287733"/>
        </p:xfrm>
        <a:graphic>
          <a:graphicData uri="http://schemas.openxmlformats.org/drawingml/2006/table">
            <a:tbl>
              <a:tblPr firstRow="1" bandRow="1">
                <a:tableStyleId>{5C22544A-7EE6-4342-B048-85BDC9FD1C3A}</a:tableStyleId>
              </a:tblPr>
              <a:tblGrid>
                <a:gridCol w="787685">
                  <a:extLst>
                    <a:ext uri="{9D8B030D-6E8A-4147-A177-3AD203B41FA5}">
                      <a16:colId xmlns:a16="http://schemas.microsoft.com/office/drawing/2014/main" val="20000"/>
                    </a:ext>
                  </a:extLst>
                </a:gridCol>
                <a:gridCol w="4284324">
                  <a:extLst>
                    <a:ext uri="{9D8B030D-6E8A-4147-A177-3AD203B41FA5}">
                      <a16:colId xmlns:a16="http://schemas.microsoft.com/office/drawing/2014/main" val="20001"/>
                    </a:ext>
                  </a:extLst>
                </a:gridCol>
              </a:tblGrid>
              <a:tr h="555864">
                <a:tc>
                  <a:txBody>
                    <a:bodyPr/>
                    <a:lstStyle/>
                    <a:p>
                      <a:pPr algn="ctr"/>
                      <a:endParaRPr lang="zh-CN" altLang="en-US" sz="2000" b="1" dirty="0">
                        <a:solidFill>
                          <a:schemeClr val="tx1">
                            <a:lumMod val="95000"/>
                            <a:lumOff val="5000"/>
                          </a:schemeClr>
                        </a:solidFill>
                        <a:latin typeface="华文楷体" panose="02010600040101010101" pitchFamily="2" charset="-122"/>
                        <a:ea typeface="华文楷体" panose="02010600040101010101" pitchFamily="2"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ysDashDot"/>
                      <a:round/>
                      <a:headEnd type="none" w="med" len="med"/>
                      <a:tailEnd type="none" w="med" len="med"/>
                    </a:lnTlToBr>
                    <a:lnBlToTr w="12700" cmpd="sng">
                      <a:noFill/>
                      <a:prstDash val="solid"/>
                    </a:lnBlToTr>
                    <a:noFill/>
                  </a:tcPr>
                </a:tc>
                <a:tc>
                  <a:txBody>
                    <a:bodyPr/>
                    <a:lstStyle/>
                    <a:p>
                      <a:pPr algn="ctr"/>
                      <a:r>
                        <a:rPr lang="zh-CN" altLang="en-US" sz="2000" dirty="0">
                          <a:solidFill>
                            <a:srgbClr val="C00000"/>
                          </a:solidFill>
                          <a:latin typeface="华文楷体" panose="02010600040101010101" pitchFamily="2" charset="-122"/>
                          <a:ea typeface="华文楷体" panose="02010600040101010101" pitchFamily="2" charset="-122"/>
                        </a:rPr>
                        <a:t>颁布新法</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ysDashDot"/>
                      <a:round/>
                      <a:headEnd type="none" w="med" len="med"/>
                      <a:tailEnd type="none" w="med" len="med"/>
                    </a:lnTlToBr>
                    <a:lnBlToTr w="12700" cmpd="sng">
                      <a:noFill/>
                      <a:prstDash val="solid"/>
                    </a:lnBlToTr>
                    <a:noFill/>
                  </a:tcPr>
                </a:tc>
                <a:extLst>
                  <a:ext uri="{0D108BD9-81ED-4DB2-BD59-A6C34878D82A}">
                    <a16:rowId xmlns:a16="http://schemas.microsoft.com/office/drawing/2014/main" val="10000"/>
                  </a:ext>
                </a:extLst>
              </a:tr>
              <a:tr h="806953">
                <a:tc>
                  <a:txBody>
                    <a:bodyPr/>
                    <a:lstStyle/>
                    <a:p>
                      <a:pPr algn="ctr"/>
                      <a:r>
                        <a:rPr lang="zh-CN" altLang="en-US" sz="2000" b="1" dirty="0">
                          <a:solidFill>
                            <a:srgbClr val="C00000"/>
                          </a:solidFill>
                          <a:latin typeface="华文楷体" panose="02010600040101010101" pitchFamily="2" charset="-122"/>
                          <a:ea typeface="华文楷体" panose="02010600040101010101" pitchFamily="2" charset="-122"/>
                        </a:rPr>
                        <a:t>政治</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ysDashDot"/>
                      <a:round/>
                      <a:headEnd type="none" w="med" len="med"/>
                      <a:tailEnd type="none" w="med" len="med"/>
                    </a:lnTlToBr>
                    <a:lnBlToTr w="12700" cmpd="sng">
                      <a:noFill/>
                      <a:prstDash val="solid"/>
                    </a:lnBlToTr>
                    <a:noFill/>
                  </a:tcPr>
                </a:tc>
                <a:tc>
                  <a:txBody>
                    <a:bodyPr/>
                    <a:lstStyle/>
                    <a:p>
                      <a:pPr algn="ctr"/>
                      <a:r>
                        <a:rPr lang="zh-CN" altLang="zh-CN" sz="2000" b="0" dirty="0">
                          <a:effectLst>
                            <a:outerShdw blurRad="38100" dist="38100" dir="2700000" algn="tl">
                              <a:srgbClr val="C0C0C0"/>
                            </a:outerShdw>
                          </a:effectLst>
                          <a:latin typeface="华文楷体" panose="02010600040101010101" pitchFamily="2" charset="-122"/>
                          <a:ea typeface="华文楷体" panose="02010600040101010101" pitchFamily="2" charset="-122"/>
                        </a:rPr>
                        <a:t>允许官民上书言事</a:t>
                      </a:r>
                      <a:r>
                        <a:rPr lang="en-US" altLang="zh-CN" sz="2000" b="0" dirty="0">
                          <a:effectLst>
                            <a:outerShdw blurRad="38100" dist="38100" dir="2700000" algn="tl">
                              <a:srgbClr val="C0C0C0"/>
                            </a:outerShdw>
                          </a:effectLst>
                          <a:latin typeface="华文楷体" panose="02010600040101010101" pitchFamily="2" charset="-122"/>
                          <a:ea typeface="华文楷体" panose="02010600040101010101" pitchFamily="2" charset="-122"/>
                        </a:rPr>
                        <a:t>,</a:t>
                      </a:r>
                      <a:r>
                        <a:rPr lang="zh-CN" altLang="en-US" sz="2000" b="0" dirty="0">
                          <a:effectLst>
                            <a:outerShdw blurRad="38100" dist="38100" dir="2700000" algn="tl">
                              <a:srgbClr val="C0C0C0"/>
                            </a:outerShdw>
                          </a:effectLst>
                          <a:latin typeface="华文楷体" panose="02010600040101010101" pitchFamily="2" charset="-122"/>
                          <a:ea typeface="华文楷体" panose="02010600040101010101" pitchFamily="2" charset="-122"/>
                        </a:rPr>
                        <a:t>裁撤闲散衙门和冗员</a:t>
                      </a:r>
                      <a:endParaRPr lang="zh-CN" altLang="en-US" sz="2000" b="0" dirty="0">
                        <a:latin typeface="华文楷体" panose="02010600040101010101" pitchFamily="2" charset="-122"/>
                        <a:ea typeface="华文楷体" panose="02010600040101010101" pitchFamily="2"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ysDashDot"/>
                      <a:round/>
                      <a:headEnd type="none" w="med" len="med"/>
                      <a:tailEnd type="none" w="med" len="med"/>
                    </a:lnTlToBr>
                    <a:lnBlToTr w="12700" cmpd="sng">
                      <a:noFill/>
                      <a:prstDash val="solid"/>
                    </a:lnBlToTr>
                    <a:noFill/>
                  </a:tcPr>
                </a:tc>
                <a:extLst>
                  <a:ext uri="{0D108BD9-81ED-4DB2-BD59-A6C34878D82A}">
                    <a16:rowId xmlns:a16="http://schemas.microsoft.com/office/drawing/2014/main" val="10001"/>
                  </a:ext>
                </a:extLst>
              </a:tr>
              <a:tr h="806953">
                <a:tc>
                  <a:txBody>
                    <a:bodyPr/>
                    <a:lstStyle/>
                    <a:p>
                      <a:pPr algn="ctr"/>
                      <a:r>
                        <a:rPr lang="zh-CN" altLang="en-US" sz="2000" b="1" dirty="0">
                          <a:solidFill>
                            <a:srgbClr val="C00000"/>
                          </a:solidFill>
                          <a:latin typeface="华文楷体" panose="02010600040101010101" pitchFamily="2" charset="-122"/>
                          <a:ea typeface="华文楷体" panose="02010600040101010101" pitchFamily="2" charset="-122"/>
                        </a:rPr>
                        <a:t>经济</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ysDashDot"/>
                      <a:round/>
                      <a:headEnd type="none" w="med" len="med"/>
                      <a:tailEnd type="none" w="med" len="med"/>
                    </a:lnTlToBr>
                    <a:lnBlToTr w="12700" cmpd="sng">
                      <a:noFill/>
                      <a:prstDash val="solid"/>
                    </a:lnBlToTr>
                    <a:noFill/>
                  </a:tcPr>
                </a:tc>
                <a:tc>
                  <a:txBody>
                    <a:bodyPr/>
                    <a:lstStyle/>
                    <a:p>
                      <a:pPr algn="ctr"/>
                      <a:r>
                        <a:rPr lang="zh-CN" altLang="en-US" sz="2000" b="0" dirty="0">
                          <a:latin typeface="华文楷体" panose="02010600040101010101" pitchFamily="2" charset="-122"/>
                          <a:ea typeface="华文楷体" panose="02010600040101010101" pitchFamily="2" charset="-122"/>
                        </a:rPr>
                        <a:t> 鼓励私人兴办工矿企业，发展农、工、商业；改革财政，编制国家预算</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ysDashDot"/>
                      <a:round/>
                      <a:headEnd type="none" w="med" len="med"/>
                      <a:tailEnd type="none" w="med" len="med"/>
                    </a:lnTlToBr>
                    <a:lnBlToTr w="12700" cmpd="sng">
                      <a:noFill/>
                      <a:prstDash val="solid"/>
                    </a:lnBlToTr>
                    <a:noFill/>
                  </a:tcPr>
                </a:tc>
                <a:extLst>
                  <a:ext uri="{0D108BD9-81ED-4DB2-BD59-A6C34878D82A}">
                    <a16:rowId xmlns:a16="http://schemas.microsoft.com/office/drawing/2014/main" val="10002"/>
                  </a:ext>
                </a:extLst>
              </a:tr>
              <a:tr h="561913">
                <a:tc>
                  <a:txBody>
                    <a:bodyPr/>
                    <a:lstStyle/>
                    <a:p>
                      <a:pPr algn="ctr"/>
                      <a:r>
                        <a:rPr lang="zh-CN" altLang="en-US" sz="2000" b="1" dirty="0">
                          <a:solidFill>
                            <a:srgbClr val="C00000"/>
                          </a:solidFill>
                          <a:latin typeface="华文楷体" panose="02010600040101010101" pitchFamily="2" charset="-122"/>
                          <a:ea typeface="华文楷体" panose="02010600040101010101" pitchFamily="2" charset="-122"/>
                        </a:rPr>
                        <a:t>文教</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ysDashDot"/>
                      <a:round/>
                      <a:headEnd type="none" w="med" len="med"/>
                      <a:tailEnd type="none" w="med" len="med"/>
                    </a:lnTlToBr>
                    <a:lnBlToTr w="12700" cmpd="sng">
                      <a:noFill/>
                      <a:prstDash val="solid"/>
                    </a:lnBlToTr>
                    <a:noFill/>
                  </a:tcPr>
                </a:tc>
                <a:tc>
                  <a:txBody>
                    <a:bodyPr/>
                    <a:lstStyle/>
                    <a:p>
                      <a:pPr algn="ctr"/>
                      <a:r>
                        <a:rPr lang="zh-CN" altLang="en-US" sz="2000" b="0" dirty="0">
                          <a:latin typeface="华文楷体" panose="02010600040101010101" pitchFamily="2" charset="-122"/>
                          <a:ea typeface="华文楷体" panose="02010600040101010101" pitchFamily="2" charset="-122"/>
                        </a:rPr>
                        <a:t>废除八股，改试策论，开办新式学堂</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ysDashDot"/>
                      <a:round/>
                      <a:headEnd type="none" w="med" len="med"/>
                      <a:tailEnd type="none" w="med" len="med"/>
                    </a:lnTlToBr>
                    <a:lnBlToTr w="12700" cmpd="sng">
                      <a:noFill/>
                      <a:prstDash val="solid"/>
                    </a:lnBlToTr>
                    <a:noFill/>
                  </a:tcPr>
                </a:tc>
                <a:extLst>
                  <a:ext uri="{0D108BD9-81ED-4DB2-BD59-A6C34878D82A}">
                    <a16:rowId xmlns:a16="http://schemas.microsoft.com/office/drawing/2014/main" val="10003"/>
                  </a:ext>
                </a:extLst>
              </a:tr>
              <a:tr h="556050">
                <a:tc>
                  <a:txBody>
                    <a:bodyPr/>
                    <a:lstStyle/>
                    <a:p>
                      <a:pPr algn="ctr"/>
                      <a:r>
                        <a:rPr lang="zh-CN" altLang="en-US" sz="2000" b="1" dirty="0">
                          <a:solidFill>
                            <a:srgbClr val="C00000"/>
                          </a:solidFill>
                          <a:latin typeface="华文楷体" panose="02010600040101010101" pitchFamily="2" charset="-122"/>
                          <a:ea typeface="华文楷体" panose="02010600040101010101" pitchFamily="2" charset="-122"/>
                        </a:rPr>
                        <a:t>军事</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ysDashDot"/>
                      <a:round/>
                      <a:headEnd type="none" w="med" len="med"/>
                      <a:tailEnd type="none" w="med" len="med"/>
                    </a:lnTlToBr>
                    <a:lnBlToTr w="12700" cmpd="sng">
                      <a:noFill/>
                      <a:prstDash val="solid"/>
                    </a:lnBlToTr>
                    <a:noFill/>
                  </a:tcPr>
                </a:tc>
                <a:tc>
                  <a:txBody>
                    <a:bodyPr/>
                    <a:lstStyle/>
                    <a:p>
                      <a:pPr algn="ctr"/>
                      <a:r>
                        <a:rPr lang="zh-CN" altLang="en-US" sz="2000" b="0" dirty="0">
                          <a:latin typeface="华文楷体" panose="02010600040101010101" pitchFamily="2" charset="-122"/>
                          <a:ea typeface="华文楷体" panose="02010600040101010101" pitchFamily="2" charset="-122"/>
                        </a:rPr>
                        <a:t>裁汰绿营，训练新式军队</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ysDashDot"/>
                      <a:round/>
                      <a:headEnd type="none" w="med" len="med"/>
                      <a:tailEnd type="none" w="med" len="med"/>
                    </a:lnTlToBr>
                    <a:lnBlToTr w="12700" cmpd="sng">
                      <a:noFill/>
                      <a:prstDash val="solid"/>
                    </a:lnBlToTr>
                    <a:noFill/>
                  </a:tcPr>
                </a:tc>
                <a:extLst>
                  <a:ext uri="{0D108BD9-81ED-4DB2-BD59-A6C34878D82A}">
                    <a16:rowId xmlns:a16="http://schemas.microsoft.com/office/drawing/2014/main" val="10004"/>
                  </a:ext>
                </a:extLst>
              </a:tr>
            </a:tbl>
          </a:graphicData>
        </a:graphic>
      </p:graphicFrame>
      <p:sp>
        <p:nvSpPr>
          <p:cNvPr id="15" name="TextBox 14"/>
          <p:cNvSpPr txBox="1"/>
          <p:nvPr/>
        </p:nvSpPr>
        <p:spPr>
          <a:xfrm>
            <a:off x="1573530" y="164465"/>
            <a:ext cx="5837555" cy="829945"/>
          </a:xfrm>
          <a:prstGeom prst="rect">
            <a:avLst/>
          </a:prstGeom>
          <a:noFill/>
        </p:spPr>
        <p:txBody>
          <a:bodyPr wrap="square" rtlCol="0">
            <a:spAutoFit/>
          </a:bodyPr>
          <a:lstStyle/>
          <a:p>
            <a:pPr>
              <a:lnSpc>
                <a:spcPct val="150000"/>
              </a:lnSpc>
            </a:pPr>
            <a:r>
              <a:rPr lang="zh-CN" altLang="zh-CN" sz="3200" b="1">
                <a:latin typeface="黑体" panose="02010609060101010101" pitchFamily="49" charset="-122"/>
                <a:ea typeface="黑体" panose="02010609060101010101" pitchFamily="49" charset="-122"/>
                <a:sym typeface="+mn-ea"/>
              </a:rPr>
              <a:t>百日维新</a:t>
            </a:r>
            <a:r>
              <a:rPr lang="en-US" altLang="zh-CN" sz="3200" b="1">
                <a:latin typeface="黑体" panose="02010609060101010101" pitchFamily="49" charset="-122"/>
                <a:ea typeface="黑体" panose="02010609060101010101" pitchFamily="49" charset="-122"/>
                <a:sym typeface="+mn-ea"/>
              </a:rPr>
              <a:t>1898</a:t>
            </a:r>
            <a:r>
              <a:rPr lang="zh-CN" altLang="en-US" sz="3200" b="1">
                <a:latin typeface="黑体" panose="02010609060101010101" pitchFamily="49" charset="-122"/>
                <a:ea typeface="黑体" panose="02010609060101010101" pitchFamily="49" charset="-122"/>
                <a:sym typeface="+mn-ea"/>
              </a:rPr>
              <a:t>年</a:t>
            </a:r>
            <a:r>
              <a:rPr lang="en-US" altLang="zh-CN" sz="3200" b="1">
                <a:latin typeface="黑体" panose="02010609060101010101" pitchFamily="49" charset="-122"/>
                <a:ea typeface="黑体" panose="02010609060101010101" pitchFamily="49" charset="-122"/>
                <a:sym typeface="+mn-ea"/>
              </a:rPr>
              <a:t>6</a:t>
            </a:r>
            <a:r>
              <a:rPr lang="zh-CN" altLang="en-US" sz="3200" b="1">
                <a:latin typeface="黑体" panose="02010609060101010101" pitchFamily="49" charset="-122"/>
                <a:ea typeface="黑体" panose="02010609060101010101" pitchFamily="49" charset="-122"/>
                <a:sym typeface="+mn-ea"/>
              </a:rPr>
              <a:t>月</a:t>
            </a:r>
            <a:r>
              <a:rPr lang="en-US" altLang="zh-CN" sz="3200" b="1">
                <a:latin typeface="黑体" panose="02010609060101010101" pitchFamily="49" charset="-122"/>
                <a:ea typeface="黑体" panose="02010609060101010101" pitchFamily="49" charset="-122"/>
                <a:sym typeface="+mn-ea"/>
              </a:rPr>
              <a:t>——9</a:t>
            </a:r>
            <a:r>
              <a:rPr lang="zh-CN" altLang="en-US" sz="3200" b="1">
                <a:latin typeface="黑体" panose="02010609060101010101" pitchFamily="49" charset="-122"/>
                <a:ea typeface="黑体" panose="02010609060101010101" pitchFamily="49" charset="-122"/>
                <a:sym typeface="+mn-ea"/>
              </a:rPr>
              <a:t>月</a:t>
            </a:r>
            <a:endParaRPr lang="zh-CN" altLang="en-US" sz="3200" dirty="0">
              <a:latin typeface="华文新魏" panose="02010800040101010101" pitchFamily="2" charset="-122"/>
              <a:ea typeface="华文新魏" panose="02010800040101010101" pitchFamily="2" charset="-122"/>
            </a:endParaRPr>
          </a:p>
        </p:txBody>
      </p:sp>
      <p:sp>
        <p:nvSpPr>
          <p:cNvPr id="14340" name="文本框 6"/>
          <p:cNvSpPr txBox="1"/>
          <p:nvPr/>
        </p:nvSpPr>
        <p:spPr>
          <a:xfrm>
            <a:off x="249635" y="4515565"/>
            <a:ext cx="8645128" cy="437515"/>
          </a:xfrm>
          <a:prstGeom prst="rect">
            <a:avLst/>
          </a:prstGeom>
          <a:noFill/>
          <a:ln w="9525">
            <a:noFill/>
          </a:ln>
        </p:spPr>
        <p:txBody>
          <a:bodyPr wrap="square" anchor="t">
            <a:spAutoFit/>
          </a:bodyPr>
          <a:lstStyle/>
          <a:p>
            <a:pPr>
              <a:lnSpc>
                <a:spcPct val="125000"/>
              </a:lnSpc>
            </a:pPr>
            <a:r>
              <a:rPr lang="zh-CN" altLang="zh-CN">
                <a:latin typeface="黑体" panose="02010609060101010101" pitchFamily="49" charset="-122"/>
                <a:ea typeface="黑体" panose="02010609060101010101" pitchFamily="49" charset="-122"/>
              </a:rPr>
              <a:t>内容：</a:t>
            </a:r>
            <a:r>
              <a:rPr lang="zh-CN" altLang="zh-CN">
                <a:solidFill>
                  <a:srgbClr val="FF0000"/>
                </a:solidFill>
                <a:latin typeface="黑体" panose="02010609060101010101" pitchFamily="49" charset="-122"/>
                <a:ea typeface="黑体" panose="02010609060101010101" pitchFamily="49" charset="-122"/>
              </a:rPr>
              <a:t>先后发布上百道变法诏令，</a:t>
            </a:r>
            <a:r>
              <a:rPr lang="zh-CN" altLang="zh-CN">
                <a:latin typeface="黑体" panose="02010609060101010101" pitchFamily="49" charset="-122"/>
                <a:ea typeface="黑体" panose="02010609060101010101" pitchFamily="49" charset="-122"/>
              </a:rPr>
              <a:t>涉及政治、经济、军事、文化、教育等方面。</a:t>
            </a:r>
          </a:p>
        </p:txBody>
      </p:sp>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wipe(left)">
                                      <p:cBhvr>
                                        <p:cTn id="1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11869" y="772832"/>
            <a:ext cx="9177188" cy="197411"/>
            <a:chOff x="-15826" y="1030443"/>
            <a:chExt cx="12236251" cy="263214"/>
          </a:xfrm>
        </p:grpSpPr>
        <p:sp>
          <p:nvSpPr>
            <p:cNvPr id="20" name="箭头: 下 19"/>
            <p:cNvSpPr/>
            <p:nvPr/>
          </p:nvSpPr>
          <p:spPr>
            <a:xfrm rot="16200000">
              <a:off x="10180" y="1004437"/>
              <a:ext cx="263213" cy="315226"/>
            </a:xfrm>
            <a:prstGeom prst="downArrow">
              <a:avLst/>
            </a:prstGeom>
            <a:solidFill>
              <a:srgbClr val="B92E32"/>
            </a:solidFill>
            <a:ln w="28575">
              <a:solidFill>
                <a:srgbClr val="B92E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21" name="箭头: 下 20"/>
            <p:cNvSpPr/>
            <p:nvPr/>
          </p:nvSpPr>
          <p:spPr>
            <a:xfrm rot="16200000">
              <a:off x="11931205" y="1004438"/>
              <a:ext cx="263213" cy="315226"/>
            </a:xfrm>
            <a:prstGeom prst="downArrow">
              <a:avLst/>
            </a:prstGeom>
            <a:solidFill>
              <a:srgbClr val="B92E32"/>
            </a:solidFill>
            <a:ln w="28575">
              <a:solidFill>
                <a:srgbClr val="B92E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cxnSp>
          <p:nvCxnSpPr>
            <p:cNvPr id="22" name="直接连接符 21"/>
            <p:cNvCxnSpPr/>
            <p:nvPr/>
          </p:nvCxnSpPr>
          <p:spPr>
            <a:xfrm>
              <a:off x="0" y="1162050"/>
              <a:ext cx="12192000"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grpSp>
      <p:pic>
        <p:nvPicPr>
          <p:cNvPr id="10" name="Picture 2" descr="https://p1.ssl.qhimg.com/t01250c090e161531fb.png"/>
          <p:cNvPicPr>
            <a:picLocks noChangeAspect="1" noChangeArrowheads="1"/>
          </p:cNvPicPr>
          <p:nvPr/>
        </p:nvPicPr>
        <p:blipFill>
          <a:blip r:embed="rId3" cstate="print"/>
          <a:srcRect t="3615" r="1845" b="10169"/>
          <a:stretch>
            <a:fillRect/>
          </a:stretch>
        </p:blipFill>
        <p:spPr bwMode="auto">
          <a:xfrm>
            <a:off x="323260" y="1017142"/>
            <a:ext cx="2615148" cy="3914454"/>
          </a:xfrm>
          <a:prstGeom prst="rect">
            <a:avLst/>
          </a:prstGeom>
          <a:noFill/>
        </p:spPr>
      </p:pic>
      <p:pic>
        <p:nvPicPr>
          <p:cNvPr id="51202" name="Picture 2" descr="http://dingyue.ws.126.net/sLqhvluOIdgfdCrkjXUxulDvdFeeaE6M=dTHPWoSIfCLA1568877322605.jpg"/>
          <p:cNvPicPr>
            <a:picLocks noChangeAspect="1" noChangeArrowheads="1"/>
          </p:cNvPicPr>
          <p:nvPr/>
        </p:nvPicPr>
        <p:blipFill>
          <a:blip r:embed="rId4" cstate="print"/>
          <a:srcRect/>
          <a:stretch>
            <a:fillRect/>
          </a:stretch>
        </p:blipFill>
        <p:spPr bwMode="auto">
          <a:xfrm>
            <a:off x="3063160" y="3061698"/>
            <a:ext cx="5834260" cy="1885699"/>
          </a:xfrm>
          <a:prstGeom prst="rect">
            <a:avLst/>
          </a:prstGeom>
          <a:noFill/>
        </p:spPr>
      </p:pic>
      <p:pic>
        <p:nvPicPr>
          <p:cNvPr id="51204" name="Picture 4" descr="http://art.china.cn/huodong/mszpz/attachement/jpg/site8/20091224/001ec949c5010c9db86e59.jpg"/>
          <p:cNvPicPr>
            <a:picLocks noChangeAspect="1" noChangeArrowheads="1"/>
          </p:cNvPicPr>
          <p:nvPr/>
        </p:nvPicPr>
        <p:blipFill>
          <a:blip r:embed="rId5" cstate="print"/>
          <a:srcRect r="-126" b="6064"/>
          <a:stretch>
            <a:fillRect/>
          </a:stretch>
        </p:blipFill>
        <p:spPr bwMode="auto">
          <a:xfrm>
            <a:off x="3042612" y="1058237"/>
            <a:ext cx="2166385" cy="1890445"/>
          </a:xfrm>
          <a:prstGeom prst="rect">
            <a:avLst/>
          </a:prstGeom>
          <a:noFill/>
        </p:spPr>
      </p:pic>
      <p:sp>
        <p:nvSpPr>
          <p:cNvPr id="14" name="TextBox 13"/>
          <p:cNvSpPr txBox="1"/>
          <p:nvPr/>
        </p:nvSpPr>
        <p:spPr>
          <a:xfrm>
            <a:off x="5876817" y="873303"/>
            <a:ext cx="2661006" cy="2308324"/>
          </a:xfrm>
          <a:prstGeom prst="rect">
            <a:avLst/>
          </a:prstGeom>
          <a:noFill/>
        </p:spPr>
        <p:txBody>
          <a:bodyPr wrap="square" rtlCol="0">
            <a:spAutoFit/>
          </a:bodyPr>
          <a:lstStyle/>
          <a:p>
            <a:pPr>
              <a:lnSpc>
                <a:spcPts val="2800"/>
              </a:lnSpc>
            </a:pPr>
            <a:r>
              <a:rPr lang="zh-CN" altLang="en-US" sz="2400" dirty="0">
                <a:latin typeface="华文楷体" panose="02010600040101010101" pitchFamily="2" charset="-122"/>
                <a:ea typeface="华文楷体" panose="02010600040101010101" pitchFamily="2" charset="-122"/>
              </a:rPr>
              <a:t>          </a:t>
            </a:r>
            <a:r>
              <a:rPr lang="zh-CN" altLang="en-US" sz="2400" b="1" dirty="0">
                <a:solidFill>
                  <a:schemeClr val="tx1">
                    <a:lumMod val="95000"/>
                    <a:lumOff val="5000"/>
                  </a:schemeClr>
                </a:solidFill>
                <a:latin typeface="华文楷体" panose="02010600040101010101" pitchFamily="2" charset="-122"/>
                <a:ea typeface="华文楷体" panose="02010600040101010101" pitchFamily="2" charset="-122"/>
              </a:rPr>
              <a:t>有感</a:t>
            </a:r>
            <a:endParaRPr lang="en-US" altLang="zh-CN" sz="2400" b="1" dirty="0">
              <a:solidFill>
                <a:schemeClr val="tx1">
                  <a:lumMod val="95000"/>
                  <a:lumOff val="5000"/>
                </a:schemeClr>
              </a:solidFill>
              <a:latin typeface="华文楷体" panose="02010600040101010101" pitchFamily="2" charset="-122"/>
              <a:ea typeface="华文楷体" panose="02010600040101010101" pitchFamily="2" charset="-122"/>
            </a:endParaRPr>
          </a:p>
          <a:p>
            <a:pPr algn="ctr">
              <a:lnSpc>
                <a:spcPts val="2800"/>
              </a:lnSpc>
            </a:pPr>
            <a:r>
              <a:rPr lang="zh-CN" altLang="en-US" sz="2400" b="1" dirty="0">
                <a:solidFill>
                  <a:schemeClr val="tx1">
                    <a:lumMod val="95000"/>
                    <a:lumOff val="5000"/>
                  </a:schemeClr>
                </a:solidFill>
                <a:latin typeface="华文楷体" panose="02010600040101010101" pitchFamily="2" charset="-122"/>
                <a:ea typeface="华文楷体" panose="02010600040101010101" pitchFamily="2" charset="-122"/>
              </a:rPr>
              <a:t>           谭嗣同</a:t>
            </a:r>
            <a:endParaRPr lang="en-US" altLang="zh-CN" sz="2400" b="1" dirty="0">
              <a:solidFill>
                <a:schemeClr val="tx1">
                  <a:lumMod val="95000"/>
                  <a:lumOff val="5000"/>
                </a:schemeClr>
              </a:solidFill>
              <a:latin typeface="华文楷体" panose="02010600040101010101" pitchFamily="2" charset="-122"/>
              <a:ea typeface="华文楷体" panose="02010600040101010101" pitchFamily="2" charset="-122"/>
            </a:endParaRPr>
          </a:p>
          <a:p>
            <a:pPr>
              <a:lnSpc>
                <a:spcPts val="2800"/>
              </a:lnSpc>
            </a:pPr>
            <a:r>
              <a:rPr lang="zh-CN" altLang="en-US" sz="2400" b="1" dirty="0">
                <a:solidFill>
                  <a:schemeClr val="tx1">
                    <a:lumMod val="95000"/>
                    <a:lumOff val="5000"/>
                  </a:schemeClr>
                </a:solidFill>
                <a:latin typeface="华文楷体" panose="02010600040101010101" pitchFamily="2" charset="-122"/>
                <a:ea typeface="华文楷体" panose="02010600040101010101" pitchFamily="2" charset="-122"/>
              </a:rPr>
              <a:t>世间无物抵春愁，</a:t>
            </a:r>
            <a:endParaRPr lang="en-US" altLang="zh-CN" sz="2400" b="1" dirty="0">
              <a:solidFill>
                <a:schemeClr val="tx1">
                  <a:lumMod val="95000"/>
                  <a:lumOff val="5000"/>
                </a:schemeClr>
              </a:solidFill>
              <a:latin typeface="华文楷体" panose="02010600040101010101" pitchFamily="2" charset="-122"/>
              <a:ea typeface="华文楷体" panose="02010600040101010101" pitchFamily="2" charset="-122"/>
            </a:endParaRPr>
          </a:p>
          <a:p>
            <a:pPr>
              <a:lnSpc>
                <a:spcPts val="2800"/>
              </a:lnSpc>
            </a:pPr>
            <a:r>
              <a:rPr lang="zh-CN" altLang="en-US" sz="2400" b="1" dirty="0">
                <a:solidFill>
                  <a:schemeClr val="tx1">
                    <a:lumMod val="95000"/>
                    <a:lumOff val="5000"/>
                  </a:schemeClr>
                </a:solidFill>
                <a:latin typeface="华文楷体" panose="02010600040101010101" pitchFamily="2" charset="-122"/>
                <a:ea typeface="华文楷体" panose="02010600040101010101" pitchFamily="2" charset="-122"/>
              </a:rPr>
              <a:t>合向苍冥一哭休。</a:t>
            </a:r>
            <a:r>
              <a:rPr lang="zh-CN" altLang="en-US" sz="2400" b="1" dirty="0">
                <a:solidFill>
                  <a:srgbClr val="C00000"/>
                </a:solidFill>
                <a:latin typeface="华文楷体" panose="02010600040101010101" pitchFamily="2" charset="-122"/>
                <a:ea typeface="华文楷体" panose="02010600040101010101" pitchFamily="2" charset="-122"/>
              </a:rPr>
              <a:t/>
            </a:r>
            <a:br>
              <a:rPr lang="zh-CN" altLang="en-US" sz="2400" b="1" dirty="0">
                <a:solidFill>
                  <a:srgbClr val="C00000"/>
                </a:solidFill>
                <a:latin typeface="华文楷体" panose="02010600040101010101" pitchFamily="2" charset="-122"/>
                <a:ea typeface="华文楷体" panose="02010600040101010101" pitchFamily="2" charset="-122"/>
              </a:rPr>
            </a:br>
            <a:r>
              <a:rPr lang="zh-CN" altLang="en-US" sz="2400" b="1" dirty="0">
                <a:solidFill>
                  <a:srgbClr val="C00000"/>
                </a:solidFill>
                <a:latin typeface="华文楷体" panose="02010600040101010101" pitchFamily="2" charset="-122"/>
                <a:ea typeface="华文楷体" panose="02010600040101010101" pitchFamily="2" charset="-122"/>
              </a:rPr>
              <a:t>四万万人齐下泪，</a:t>
            </a:r>
            <a:endParaRPr lang="en-US" altLang="zh-CN" sz="2400" b="1" dirty="0">
              <a:solidFill>
                <a:srgbClr val="C00000"/>
              </a:solidFill>
              <a:latin typeface="华文楷体" panose="02010600040101010101" pitchFamily="2" charset="-122"/>
              <a:ea typeface="华文楷体" panose="02010600040101010101" pitchFamily="2" charset="-122"/>
            </a:endParaRPr>
          </a:p>
          <a:p>
            <a:pPr>
              <a:lnSpc>
                <a:spcPts val="2800"/>
              </a:lnSpc>
            </a:pPr>
            <a:r>
              <a:rPr lang="zh-CN" altLang="en-US" sz="2400" b="1" dirty="0">
                <a:solidFill>
                  <a:srgbClr val="C00000"/>
                </a:solidFill>
                <a:latin typeface="华文楷体" panose="02010600040101010101" pitchFamily="2" charset="-122"/>
                <a:ea typeface="华文楷体" panose="02010600040101010101" pitchFamily="2" charset="-122"/>
              </a:rPr>
              <a:t>天涯何处是神州。</a:t>
            </a:r>
          </a:p>
        </p:txBody>
      </p:sp>
      <p:sp>
        <p:nvSpPr>
          <p:cNvPr id="15" name="TextBox 14"/>
          <p:cNvSpPr txBox="1"/>
          <p:nvPr/>
        </p:nvSpPr>
        <p:spPr>
          <a:xfrm>
            <a:off x="1767205" y="164465"/>
            <a:ext cx="6443345" cy="583565"/>
          </a:xfrm>
          <a:prstGeom prst="rect">
            <a:avLst/>
          </a:prstGeom>
          <a:noFill/>
        </p:spPr>
        <p:txBody>
          <a:bodyPr wrap="square" rtlCol="0">
            <a:spAutoFit/>
          </a:bodyPr>
          <a:lstStyle/>
          <a:p>
            <a:r>
              <a:rPr lang="zh-CN" altLang="en-US" sz="3200" dirty="0">
                <a:latin typeface="华文新魏" panose="02010800040101010101" pitchFamily="2" charset="-122"/>
                <a:ea typeface="华文新魏" panose="02010800040101010101" pitchFamily="2" charset="-122"/>
              </a:rPr>
              <a:t>血腥中落幕</a:t>
            </a:r>
            <a:r>
              <a:rPr lang="en-US" altLang="zh-CN" sz="3200" dirty="0">
                <a:latin typeface="华文新魏" panose="02010800040101010101" pitchFamily="2" charset="-122"/>
                <a:ea typeface="华文新魏" panose="02010800040101010101" pitchFamily="2" charset="-122"/>
              </a:rPr>
              <a:t>——</a:t>
            </a:r>
            <a:r>
              <a:rPr lang="zh-CN" altLang="en-US" sz="3200" dirty="0">
                <a:latin typeface="华文新魏" panose="02010800040101010101" pitchFamily="2" charset="-122"/>
                <a:ea typeface="华文新魏" panose="02010800040101010101" pitchFamily="2" charset="-122"/>
              </a:rPr>
              <a:t>戊戌政变</a:t>
            </a:r>
          </a:p>
        </p:txBody>
      </p:sp>
    </p:spTree>
  </p:cSld>
  <p:clrMapOvr>
    <a:masterClrMapping/>
  </p:clrMapOvr>
  <p:transition spd="slow">
    <p:wipe dir="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descr="Picture"/>
          <p:cNvPicPr>
            <a:picLocks noChangeAspect="1"/>
          </p:cNvPicPr>
          <p:nvPr/>
        </p:nvPicPr>
        <p:blipFill>
          <a:blip r:embed="rId3" cstate="print"/>
          <a:stretch>
            <a:fillRect/>
          </a:stretch>
        </p:blipFill>
        <p:spPr>
          <a:xfrm>
            <a:off x="0" y="-3299113"/>
            <a:ext cx="9144000" cy="11741727"/>
          </a:xfrm>
          <a:prstGeom prst="rect">
            <a:avLst/>
          </a:prstGeom>
        </p:spPr>
      </p:pic>
      <p:pic>
        <p:nvPicPr>
          <p:cNvPr id="464" name="Picture" descr="Picture"/>
          <p:cNvPicPr>
            <a:picLocks noChangeAspect="1"/>
          </p:cNvPicPr>
          <p:nvPr/>
        </p:nvPicPr>
        <p:blipFill>
          <a:blip r:embed="rId4" cstate="print">
            <a:alphaModFix amt="27000"/>
          </a:blip>
          <a:stretch>
            <a:fillRect/>
          </a:stretch>
        </p:blipFill>
        <p:spPr>
          <a:xfrm>
            <a:off x="-94101" y="0"/>
            <a:ext cx="9332202" cy="5182471"/>
          </a:xfrm>
          <a:prstGeom prst="rect">
            <a:avLst/>
          </a:prstGeom>
        </p:spPr>
      </p:pic>
      <p:pic>
        <p:nvPicPr>
          <p:cNvPr id="926" name="Picture" descr="Picture"/>
          <p:cNvPicPr>
            <a:picLocks noChangeAspect="1"/>
          </p:cNvPicPr>
          <p:nvPr/>
        </p:nvPicPr>
        <p:blipFill>
          <a:blip r:embed="rId5" cstate="print"/>
          <a:stretch>
            <a:fillRect/>
          </a:stretch>
        </p:blipFill>
        <p:spPr>
          <a:xfrm>
            <a:off x="279" y="1825005"/>
            <a:ext cx="1077554" cy="746940"/>
          </a:xfrm>
          <a:prstGeom prst="rect">
            <a:avLst/>
          </a:prstGeom>
        </p:spPr>
      </p:pic>
      <p:pic>
        <p:nvPicPr>
          <p:cNvPr id="1389" name="Picture" descr="Picture"/>
          <p:cNvPicPr>
            <a:picLocks noChangeAspect="1"/>
          </p:cNvPicPr>
          <p:nvPr/>
        </p:nvPicPr>
        <p:blipFill>
          <a:blip r:embed="rId6" cstate="print"/>
          <a:stretch>
            <a:fillRect/>
          </a:stretch>
        </p:blipFill>
        <p:spPr>
          <a:xfrm>
            <a:off x="8568618" y="3708002"/>
            <a:ext cx="1150763" cy="797688"/>
          </a:xfrm>
          <a:prstGeom prst="rect">
            <a:avLst/>
          </a:prstGeom>
        </p:spPr>
      </p:pic>
      <p:pic>
        <p:nvPicPr>
          <p:cNvPr id="1858" name="Picture" descr="Picture"/>
          <p:cNvPicPr>
            <a:picLocks noChangeAspect="1"/>
          </p:cNvPicPr>
          <p:nvPr/>
        </p:nvPicPr>
        <p:blipFill>
          <a:blip r:embed="rId7" cstate="print"/>
          <a:stretch>
            <a:fillRect/>
          </a:stretch>
        </p:blipFill>
        <p:spPr>
          <a:xfrm>
            <a:off x="1153397" y="4694922"/>
            <a:ext cx="936604" cy="649237"/>
          </a:xfrm>
          <a:prstGeom prst="rect">
            <a:avLst/>
          </a:prstGeom>
        </p:spPr>
      </p:pic>
      <p:pic>
        <p:nvPicPr>
          <p:cNvPr id="2327" name="Picture" descr="Picture"/>
          <p:cNvPicPr>
            <a:picLocks noChangeAspect="1"/>
          </p:cNvPicPr>
          <p:nvPr/>
        </p:nvPicPr>
        <p:blipFill>
          <a:blip r:embed="rId8" cstate="print"/>
          <a:stretch>
            <a:fillRect/>
          </a:stretch>
        </p:blipFill>
        <p:spPr>
          <a:xfrm>
            <a:off x="3844651" y="-153732"/>
            <a:ext cx="864224" cy="599064"/>
          </a:xfrm>
          <a:prstGeom prst="rect">
            <a:avLst/>
          </a:prstGeom>
        </p:spPr>
      </p:pic>
      <p:pic>
        <p:nvPicPr>
          <p:cNvPr id="4935" name="Picture" descr="Picture"/>
          <p:cNvPicPr>
            <a:picLocks noChangeAspect="1"/>
          </p:cNvPicPr>
          <p:nvPr/>
        </p:nvPicPr>
        <p:blipFill>
          <a:blip r:embed="rId9" cstate="print">
            <a:alphaModFix amt="50000"/>
          </a:blip>
          <a:stretch>
            <a:fillRect/>
          </a:stretch>
        </p:blipFill>
        <p:spPr>
          <a:xfrm>
            <a:off x="0" y="4180987"/>
            <a:ext cx="6376086" cy="21968"/>
          </a:xfrm>
          <a:prstGeom prst="rect">
            <a:avLst/>
          </a:prstGeom>
        </p:spPr>
      </p:pic>
      <p:pic>
        <p:nvPicPr>
          <p:cNvPr id="5396" name="Picture" descr="Picture"/>
          <p:cNvPicPr>
            <a:picLocks noChangeAspect="1"/>
          </p:cNvPicPr>
          <p:nvPr/>
        </p:nvPicPr>
        <p:blipFill>
          <a:blip r:embed="rId10" cstate="print">
            <a:alphaModFix amt="50000"/>
          </a:blip>
          <a:stretch>
            <a:fillRect/>
          </a:stretch>
        </p:blipFill>
        <p:spPr>
          <a:xfrm>
            <a:off x="3763456" y="1372575"/>
            <a:ext cx="5380544" cy="21968"/>
          </a:xfrm>
          <a:prstGeom prst="rect">
            <a:avLst/>
          </a:prstGeom>
        </p:spPr>
      </p:pic>
      <p:pic>
        <p:nvPicPr>
          <p:cNvPr id="14617" name="Picture" descr="Picture"/>
          <p:cNvPicPr>
            <a:picLocks noChangeAspect="1"/>
          </p:cNvPicPr>
          <p:nvPr/>
        </p:nvPicPr>
        <p:blipFill>
          <a:blip r:embed="rId11" cstate="print"/>
          <a:stretch>
            <a:fillRect/>
          </a:stretch>
        </p:blipFill>
        <p:spPr>
          <a:xfrm>
            <a:off x="6575511" y="2571857"/>
            <a:ext cx="994210" cy="689168"/>
          </a:xfrm>
          <a:prstGeom prst="rect">
            <a:avLst/>
          </a:prstGeom>
        </p:spPr>
      </p:pic>
      <p:pic>
        <p:nvPicPr>
          <p:cNvPr id="15088" name="Picture" descr="Picture"/>
          <p:cNvPicPr>
            <a:picLocks noChangeAspect="1"/>
          </p:cNvPicPr>
          <p:nvPr/>
        </p:nvPicPr>
        <p:blipFill>
          <a:blip r:embed="rId12" cstate="print"/>
          <a:stretch>
            <a:fillRect/>
          </a:stretch>
        </p:blipFill>
        <p:spPr>
          <a:xfrm>
            <a:off x="5495516" y="4419692"/>
            <a:ext cx="794108" cy="550461"/>
          </a:xfrm>
          <a:prstGeom prst="rect">
            <a:avLst/>
          </a:prstGeom>
        </p:spPr>
      </p:pic>
      <p:sp>
        <p:nvSpPr>
          <p:cNvPr id="32" name="任意多边形: 形状 92"/>
          <p:cNvSpPr/>
          <p:nvPr>
            <p:custDataLst>
              <p:tags r:id="rId1"/>
            </p:custDataLst>
          </p:nvPr>
        </p:nvSpPr>
        <p:spPr bwMode="auto">
          <a:xfrm>
            <a:off x="375047" y="339566"/>
            <a:ext cx="8445103" cy="2174319"/>
          </a:xfrm>
          <a:custGeom>
            <a:avLst/>
            <a:gdLst>
              <a:gd name="connsiteX0" fmla="*/ 0 w 9144000"/>
              <a:gd name="connsiteY0" fmla="*/ 0 h 2663868"/>
              <a:gd name="connsiteX1" fmla="*/ 9144000 w 9144000"/>
              <a:gd name="connsiteY1" fmla="*/ 0 h 2663868"/>
              <a:gd name="connsiteX2" fmla="*/ 9144000 w 9144000"/>
              <a:gd name="connsiteY2" fmla="*/ 2663868 h 2663868"/>
              <a:gd name="connsiteX3" fmla="*/ 0 w 9144000"/>
              <a:gd name="connsiteY3" fmla="*/ 2663868 h 2663868"/>
              <a:gd name="connsiteX4" fmla="*/ 0 w 9144000"/>
              <a:gd name="connsiteY4" fmla="*/ 0 h 2663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2663868">
                <a:moveTo>
                  <a:pt x="0" y="0"/>
                </a:moveTo>
                <a:lnTo>
                  <a:pt x="9144000" y="0"/>
                </a:lnTo>
                <a:lnTo>
                  <a:pt x="9144000" y="2663868"/>
                </a:lnTo>
                <a:lnTo>
                  <a:pt x="0" y="2663868"/>
                </a:lnTo>
                <a:lnTo>
                  <a:pt x="0" y="0"/>
                </a:lnTo>
                <a:close/>
              </a:path>
            </a:pathLst>
          </a:custGeom>
          <a:noFill/>
          <a:ln w="9525" cap="flat" cmpd="sng" algn="ctr">
            <a:noFill/>
            <a:prstDash val="solid"/>
            <a:round/>
            <a:headEnd type="none" w="med" len="med"/>
            <a:tailEnd type="none" w="med" len="med"/>
          </a:ln>
          <a:effectLst/>
          <a:extLst>
            <a:ext uri="{909E8E84-426E-40DD-AFC4-6F175D3DCCD1}">
              <a14:hiddenFill xmlns:a14="http://schemas.microsoft.com/office/drawing/2010/main">
                <a:solidFill>
                  <a:srgbClr val="EEECE1">
                    <a:lumMod val="25000"/>
                    <a:alpha val="75000"/>
                  </a:srgbClr>
                </a:solidFill>
              </a14:hiddenFill>
            </a:ext>
          </a:extLst>
        </p:spPr>
        <p:txBody>
          <a:bodyPr lIns="91421" tIns="45710" rIns="91421" bIns="45710"/>
          <a:lstStyle/>
          <a:p>
            <a:pPr defTabSz="914400">
              <a:spcAft>
                <a:spcPts val="600"/>
              </a:spcAft>
              <a:defRPr/>
            </a:pPr>
            <a:r>
              <a:rPr lang="zh-CN" altLang="en-US" sz="1650" b="1" kern="0" dirty="0">
                <a:solidFill>
                  <a:srgbClr val="C00000"/>
                </a:solidFill>
                <a:latin typeface="宋体" panose="02010600030101010101" pitchFamily="2" charset="-122"/>
                <a:ea typeface="宋体" panose="02010600030101010101" pitchFamily="2" charset="-122"/>
                <a:cs typeface="宋体" panose="02010600030101010101" pitchFamily="2" charset="-122"/>
              </a:rPr>
              <a:t>材料一：</a:t>
            </a:r>
            <a:r>
              <a:rPr lang="zh-CN" altLang="en-US" sz="1650" kern="0" dirty="0">
                <a:solidFill>
                  <a:schemeClr val="tx1"/>
                </a:solidFill>
                <a:latin typeface="宋体" panose="02010600030101010101" pitchFamily="2" charset="-122"/>
                <a:ea typeface="宋体" panose="02010600030101010101" pitchFamily="2" charset="-122"/>
                <a:cs typeface="宋体" panose="02010600030101010101" pitchFamily="2" charset="-122"/>
              </a:rPr>
              <a:t>戊戌维新之可贵，在精神耳！看其形式，则殊多缺点…看其精神，则纯以国民公利公益为主，务在养一国之才，更一国之政，采一国之意，办国之事，盖立国之大原，于是乎在，精神既立，则形成随之而来，虽有不备，不忧其后不改良也，此戊戌维新之真相也。戊戌维新虽时日极短，现效极少，而实二十世纪中国开宗明义第一章也。</a:t>
            </a:r>
          </a:p>
          <a:p>
            <a:pPr defTabSz="914400">
              <a:spcAft>
                <a:spcPts val="600"/>
              </a:spcAft>
              <a:defRPr/>
            </a:pPr>
            <a:r>
              <a:rPr lang="en-US" altLang="zh-CN" sz="1650" kern="0" dirty="0">
                <a:solidFill>
                  <a:schemeClr val="tx1"/>
                </a:solidFill>
                <a:latin typeface="宋体" panose="02010600030101010101" pitchFamily="2" charset="-122"/>
                <a:ea typeface="宋体" panose="02010600030101010101" pitchFamily="2" charset="-122"/>
                <a:cs typeface="宋体" panose="02010600030101010101" pitchFamily="2" charset="-122"/>
              </a:rPr>
              <a:t>                                                   ------梁启超《康有为传》</a:t>
            </a:r>
          </a:p>
          <a:p>
            <a:pPr defTabSz="914400">
              <a:spcAft>
                <a:spcPts val="600"/>
              </a:spcAft>
              <a:defRPr/>
            </a:pPr>
            <a:r>
              <a:rPr lang="zh-CN" altLang="en-US" sz="1650" b="1" kern="0" dirty="0">
                <a:solidFill>
                  <a:srgbClr val="C00000"/>
                </a:solidFill>
                <a:latin typeface="宋体" panose="02010600030101010101" pitchFamily="2" charset="-122"/>
                <a:ea typeface="宋体" panose="02010600030101010101" pitchFamily="2" charset="-122"/>
                <a:cs typeface="宋体" panose="02010600030101010101" pitchFamily="2" charset="-122"/>
              </a:rPr>
              <a:t>材料二：</a:t>
            </a:r>
            <a:r>
              <a:rPr lang="zh-CN" altLang="en-US" sz="1650" kern="0" dirty="0">
                <a:solidFill>
                  <a:schemeClr val="tx1"/>
                </a:solidFill>
                <a:latin typeface="宋体" panose="02010600030101010101" pitchFamily="2" charset="-122"/>
                <a:ea typeface="宋体" panose="02010600030101010101" pitchFamily="2" charset="-122"/>
                <a:cs typeface="宋体" panose="02010600030101010101" pitchFamily="2" charset="-122"/>
              </a:rPr>
              <a:t>“一批一批的中国人接受了进化论，一批一批的传统士人在洗了脑子之后转化为或多或少具有近代意识的知识分子。就其历史意义而言，这种场面，要比千军万马的厮杀更加惊心动魄。</a:t>
            </a:r>
          </a:p>
          <a:p>
            <a:pPr defTabSz="914400">
              <a:spcAft>
                <a:spcPts val="600"/>
              </a:spcAft>
              <a:defRPr/>
            </a:pPr>
            <a:r>
              <a:rPr lang="zh-CN" altLang="en-US" sz="1650" kern="0" dirty="0">
                <a:solidFill>
                  <a:schemeClr val="tx1"/>
                </a:solidFill>
                <a:latin typeface="宋体" panose="02010600030101010101" pitchFamily="2" charset="-122"/>
                <a:ea typeface="宋体" panose="02010600030101010101" pitchFamily="2" charset="-122"/>
                <a:cs typeface="宋体" panose="02010600030101010101" pitchFamily="2" charset="-122"/>
              </a:rPr>
              <a:t>                                        </a:t>
            </a:r>
            <a:r>
              <a:rPr lang="en-US" altLang="zh-CN" sz="1650" kern="0" dirty="0">
                <a:latin typeface="宋体" panose="02010600030101010101" pitchFamily="2" charset="-122"/>
                <a:ea typeface="宋体" panose="02010600030101010101" pitchFamily="2" charset="-122"/>
                <a:cs typeface="宋体" panose="02010600030101010101" pitchFamily="2" charset="-122"/>
                <a:sym typeface="+mn-ea"/>
              </a:rPr>
              <a:t>------</a:t>
            </a:r>
            <a:r>
              <a:rPr lang="zh-CN" altLang="en-US" sz="1650" kern="0" dirty="0">
                <a:latin typeface="宋体" panose="02010600030101010101" pitchFamily="2" charset="-122"/>
                <a:ea typeface="宋体" panose="02010600030101010101" pitchFamily="2" charset="-122"/>
                <a:cs typeface="宋体" panose="02010600030101010101" pitchFamily="2" charset="-122"/>
                <a:sym typeface="+mn-ea"/>
              </a:rPr>
              <a:t>陈旭麓《近代中国社会的新陈代谢》</a:t>
            </a:r>
            <a:endParaRPr lang="zh-CN" altLang="en-US" sz="1500" kern="0" dirty="0">
              <a:solidFill>
                <a:schemeClr val="tx1"/>
              </a:solidFill>
              <a:latin typeface="宋体" panose="02010600030101010101" pitchFamily="2" charset="-122"/>
              <a:ea typeface="宋体" panose="02010600030101010101" pitchFamily="2" charset="-122"/>
              <a:cs typeface="宋体" panose="02010600030101010101" pitchFamily="2" charset="-122"/>
              <a:sym typeface="+mn-ea"/>
            </a:endParaRPr>
          </a:p>
          <a:p>
            <a:pPr defTabSz="914400">
              <a:spcAft>
                <a:spcPts val="600"/>
              </a:spcAft>
              <a:defRPr/>
            </a:pPr>
            <a:r>
              <a:rPr lang="zh-CN" altLang="en-US" sz="1500" kern="0" dirty="0">
                <a:solidFill>
                  <a:schemeClr val="tx1"/>
                </a:solidFill>
                <a:latin typeface="宋体" panose="02010600030101010101" pitchFamily="2" charset="-122"/>
                <a:ea typeface="宋体" panose="02010600030101010101" pitchFamily="2" charset="-122"/>
                <a:cs typeface="宋体" panose="02010600030101010101" pitchFamily="2" charset="-122"/>
              </a:rPr>
              <a:t>                </a:t>
            </a:r>
            <a:r>
              <a:rPr lang="en-US" altLang="zh-CN" sz="1500" kern="0" dirty="0">
                <a:solidFill>
                  <a:schemeClr val="tx1"/>
                </a:solidFill>
                <a:latin typeface="宋体" panose="02010600030101010101" pitchFamily="2" charset="-122"/>
                <a:ea typeface="宋体" panose="02010600030101010101" pitchFamily="2" charset="-122"/>
                <a:cs typeface="宋体" panose="02010600030101010101" pitchFamily="2" charset="-122"/>
              </a:rPr>
              <a:t>                                                                                              </a:t>
            </a:r>
            <a:endParaRPr lang="zh-CN" altLang="en-US" sz="1500" kern="0" dirty="0">
              <a:solidFill>
                <a:schemeClr val="tx1"/>
              </a:solidFill>
              <a:latin typeface="宋体" panose="02010600030101010101" pitchFamily="2" charset="-122"/>
              <a:ea typeface="宋体" panose="02010600030101010101" pitchFamily="2" charset="-122"/>
              <a:cs typeface="宋体" panose="02010600030101010101" pitchFamily="2" charset="-122"/>
              <a:sym typeface="+mn-ea"/>
            </a:endParaRPr>
          </a:p>
        </p:txBody>
      </p:sp>
      <p:sp>
        <p:nvSpPr>
          <p:cNvPr id="7" name="文本框 6"/>
          <p:cNvSpPr txBox="1"/>
          <p:nvPr/>
        </p:nvSpPr>
        <p:spPr>
          <a:xfrm>
            <a:off x="384334" y="2851547"/>
            <a:ext cx="8435816" cy="1360805"/>
          </a:xfrm>
          <a:prstGeom prst="rect">
            <a:avLst/>
          </a:prstGeom>
          <a:noFill/>
          <a:extLst>
            <a:ext uri="{909E8E84-426E-40DD-AFC4-6F175D3DCCD1}">
              <a14:hiddenFill xmlns:a14="http://schemas.microsoft.com/office/drawing/2010/main">
                <a:solidFill>
                  <a:schemeClr val="accent6">
                    <a:lumMod val="50000"/>
                  </a:schemeClr>
                </a:solidFill>
              </a14:hiddenFill>
            </a:ext>
          </a:extLst>
        </p:spPr>
        <p:txBody>
          <a:bodyPr wrap="square" rtlCol="0">
            <a:spAutoFit/>
          </a:bodyPr>
          <a:lstStyle/>
          <a:p>
            <a:r>
              <a:rPr lang="zh-CN" altLang="en-US" sz="1650" b="1">
                <a:solidFill>
                  <a:srgbClr val="C00000"/>
                </a:solidFill>
                <a:latin typeface="宋体" panose="02010600030101010101" pitchFamily="2" charset="-122"/>
                <a:ea typeface="宋体" panose="02010600030101010101" pitchFamily="2" charset="-122"/>
                <a:cs typeface="宋体" panose="02010600030101010101" pitchFamily="2" charset="-122"/>
              </a:rPr>
              <a:t>材料三：</a:t>
            </a:r>
            <a:r>
              <a:rPr lang="zh-CN" altLang="en-US" sz="1650">
                <a:solidFill>
                  <a:schemeClr val="tx1"/>
                </a:solidFill>
                <a:latin typeface="宋体" panose="02010600030101010101" pitchFamily="2" charset="-122"/>
                <a:ea typeface="宋体" panose="02010600030101010101" pitchFamily="2" charset="-122"/>
                <a:cs typeface="宋体" panose="02010600030101010101" pitchFamily="2" charset="-122"/>
              </a:rPr>
              <a:t>嗣后中外大小诸臣，自王公以及士庶，各宜努力向上，发奋为雄，以圣贤义理之学，植其根本，又须博彩西学之初，植其根本，又须博彩西学之切于时务者，实力讲求，以教空疏迂谬之弊。</a:t>
            </a:r>
          </a:p>
          <a:p>
            <a:r>
              <a:rPr lang="en-US" altLang="zh-CN" sz="1650">
                <a:solidFill>
                  <a:schemeClr val="tx1"/>
                </a:solidFill>
                <a:latin typeface="宋体" panose="02010600030101010101" pitchFamily="2" charset="-122"/>
                <a:ea typeface="宋体" panose="02010600030101010101" pitchFamily="2" charset="-122"/>
                <a:cs typeface="宋体" panose="02010600030101010101" pitchFamily="2" charset="-122"/>
              </a:rPr>
              <a:t>                                --------</a:t>
            </a:r>
            <a:r>
              <a:rPr lang="zh-CN" altLang="en-US" sz="1650">
                <a:solidFill>
                  <a:schemeClr val="tx1"/>
                </a:solidFill>
                <a:latin typeface="宋体" panose="02010600030101010101" pitchFamily="2" charset="-122"/>
                <a:ea typeface="宋体" panose="02010600030101010101" pitchFamily="2" charset="-122"/>
                <a:cs typeface="宋体" panose="02010600030101010101" pitchFamily="2" charset="-122"/>
              </a:rPr>
              <a:t>《清德宗实录》卷</a:t>
            </a:r>
            <a:r>
              <a:rPr lang="en-US" altLang="zh-CN" sz="1650">
                <a:solidFill>
                  <a:schemeClr val="tx1"/>
                </a:solidFill>
                <a:latin typeface="宋体" panose="02010600030101010101" pitchFamily="2" charset="-122"/>
                <a:ea typeface="宋体" panose="02010600030101010101" pitchFamily="2" charset="-122"/>
                <a:cs typeface="宋体" panose="02010600030101010101" pitchFamily="2" charset="-122"/>
              </a:rPr>
              <a:t>418</a:t>
            </a:r>
            <a:r>
              <a:rPr lang="zh-CN" altLang="en-US" sz="1650">
                <a:solidFill>
                  <a:schemeClr val="tx1"/>
                </a:solidFill>
                <a:latin typeface="宋体" panose="02010600030101010101" pitchFamily="2" charset="-122"/>
                <a:ea typeface="宋体" panose="02010600030101010101" pitchFamily="2" charset="-122"/>
                <a:cs typeface="宋体" panose="02010600030101010101" pitchFamily="2" charset="-122"/>
              </a:rPr>
              <a:t>光绪二十四年四月乙巳</a:t>
            </a:r>
          </a:p>
        </p:txBody>
      </p:sp>
      <p:sp>
        <p:nvSpPr>
          <p:cNvPr id="8" name="文本框 7"/>
          <p:cNvSpPr txBox="1"/>
          <p:nvPr/>
        </p:nvSpPr>
        <p:spPr>
          <a:xfrm>
            <a:off x="1460659" y="4350972"/>
            <a:ext cx="8468678" cy="506730"/>
          </a:xfrm>
          <a:prstGeom prst="rect">
            <a:avLst/>
          </a:prstGeom>
          <a:noFill/>
        </p:spPr>
        <p:txBody>
          <a:bodyPr wrap="square" rtlCol="0">
            <a:spAutoFit/>
          </a:bodyPr>
          <a:lstStyle/>
          <a:p>
            <a:r>
              <a:rPr lang="zh-CN" altLang="en-US" sz="2700" b="1" dirty="0">
                <a:latin typeface="方正粗黑宋简体" panose="02000000000000000000" pitchFamily="2" charset="-122"/>
                <a:ea typeface="方正粗黑宋简体" panose="02000000000000000000" pitchFamily="2" charset="-122"/>
              </a:rPr>
              <a:t>戊戌维新的影响是什么？有什么局限性？</a:t>
            </a:r>
          </a:p>
        </p:txBody>
      </p:sp>
      <p:sp>
        <p:nvSpPr>
          <p:cNvPr id="9" name="椭圆 8"/>
          <p:cNvSpPr/>
          <p:nvPr/>
        </p:nvSpPr>
        <p:spPr>
          <a:xfrm>
            <a:off x="581978" y="3826907"/>
            <a:ext cx="571500" cy="55983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000"/>
              <a:t>思</a:t>
            </a:r>
          </a:p>
        </p:txBody>
      </p:sp>
      <p:sp>
        <p:nvSpPr>
          <p:cNvPr id="10" name="椭圆 9"/>
          <p:cNvSpPr/>
          <p:nvPr/>
        </p:nvSpPr>
        <p:spPr>
          <a:xfrm>
            <a:off x="921106" y="4245390"/>
            <a:ext cx="464582" cy="46458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75"/>
              <a:t>考</a:t>
            </a:r>
          </a:p>
        </p:txBody>
      </p:sp>
      <p:grpSp>
        <p:nvGrpSpPr>
          <p:cNvPr id="34" name="组合 33"/>
          <p:cNvGrpSpPr/>
          <p:nvPr/>
        </p:nvGrpSpPr>
        <p:grpSpPr>
          <a:xfrm>
            <a:off x="7374969" y="3989546"/>
            <a:ext cx="1218486" cy="826912"/>
            <a:chOff x="15777" y="108"/>
            <a:chExt cx="3396" cy="1714"/>
          </a:xfrm>
        </p:grpSpPr>
        <p:pic>
          <p:nvPicPr>
            <p:cNvPr id="30" name="图片 29"/>
            <p:cNvPicPr>
              <a:picLocks noChangeAspect="1"/>
            </p:cNvPicPr>
            <p:nvPr/>
          </p:nvPicPr>
          <p:blipFill rotWithShape="1">
            <a:blip r:embed="rId13" cstate="print">
              <a:extLst>
                <a:ext uri="{28A0092B-C50C-407E-A947-70E740481C1C}">
                  <a14:useLocalDpi xmlns:a14="http://schemas.microsoft.com/office/drawing/2010/main" val="0"/>
                </a:ext>
              </a:extLst>
            </a:blip>
            <a:srcRect l="31504" t="42693" r="58080" b="47610"/>
            <a:stretch>
              <a:fillRect/>
            </a:stretch>
          </p:blipFill>
          <p:spPr>
            <a:xfrm>
              <a:off x="15777" y="108"/>
              <a:ext cx="683" cy="849"/>
            </a:xfrm>
            <a:prstGeom prst="rect">
              <a:avLst/>
            </a:prstGeom>
          </p:spPr>
        </p:pic>
        <p:sp>
          <p:nvSpPr>
            <p:cNvPr id="31" name="文本框 30"/>
            <p:cNvSpPr txBox="1"/>
            <p:nvPr/>
          </p:nvSpPr>
          <p:spPr>
            <a:xfrm>
              <a:off x="16407" y="124"/>
              <a:ext cx="1519" cy="1241"/>
            </a:xfrm>
            <a:prstGeom prst="rect">
              <a:avLst/>
            </a:prstGeom>
            <a:noFill/>
          </p:spPr>
          <p:txBody>
            <a:bodyPr wrap="square" rtlCol="0">
              <a:spAutoFit/>
            </a:bodyPr>
            <a:lstStyle/>
            <a:p>
              <a:r>
                <a:rPr lang="zh-CN" altLang="en-US" sz="1650">
                  <a:solidFill>
                    <a:schemeClr val="tx1"/>
                  </a:solidFill>
                  <a:latin typeface="楷体" panose="02010609060101010101" pitchFamily="49" charset="-122"/>
                  <a:ea typeface="楷体" panose="02010609060101010101" pitchFamily="49" charset="-122"/>
                </a:rPr>
                <a:t>历史</a:t>
              </a:r>
            </a:p>
          </p:txBody>
        </p:sp>
        <p:cxnSp>
          <p:nvCxnSpPr>
            <p:cNvPr id="3" name="直接连接符 2"/>
            <p:cNvCxnSpPr/>
            <p:nvPr/>
          </p:nvCxnSpPr>
          <p:spPr>
            <a:xfrm flipH="1">
              <a:off x="17411" y="313"/>
              <a:ext cx="542" cy="678"/>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sp>
          <p:nvSpPr>
            <p:cNvPr id="33" name="文本框 32"/>
            <p:cNvSpPr txBox="1"/>
            <p:nvPr/>
          </p:nvSpPr>
          <p:spPr>
            <a:xfrm>
              <a:off x="17654" y="581"/>
              <a:ext cx="1519" cy="1241"/>
            </a:xfrm>
            <a:prstGeom prst="rect">
              <a:avLst/>
            </a:prstGeom>
            <a:noFill/>
          </p:spPr>
          <p:txBody>
            <a:bodyPr wrap="square" rtlCol="0">
              <a:spAutoFit/>
            </a:bodyPr>
            <a:lstStyle/>
            <a:p>
              <a:r>
                <a:rPr lang="zh-CN" altLang="en-US" sz="1650">
                  <a:solidFill>
                    <a:schemeClr val="tx1"/>
                  </a:solidFill>
                  <a:latin typeface="楷体" panose="02010609060101010101" pitchFamily="49" charset="-122"/>
                  <a:ea typeface="楷体" panose="02010609060101010101" pitchFamily="49" charset="-122"/>
                </a:rPr>
                <a:t>解释</a:t>
              </a: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6973" y="715039"/>
            <a:ext cx="9177188" cy="197411"/>
            <a:chOff x="-15826" y="1030443"/>
            <a:chExt cx="12236251" cy="263214"/>
          </a:xfrm>
        </p:grpSpPr>
        <p:sp>
          <p:nvSpPr>
            <p:cNvPr id="3" name="箭头: 下 23"/>
            <p:cNvSpPr/>
            <p:nvPr/>
          </p:nvSpPr>
          <p:spPr>
            <a:xfrm rot="16200000">
              <a:off x="10180" y="1004437"/>
              <a:ext cx="263213" cy="315226"/>
            </a:xfrm>
            <a:prstGeom prst="downArrow">
              <a:avLst/>
            </a:prstGeom>
            <a:solidFill>
              <a:srgbClr val="B92E32"/>
            </a:solidFill>
            <a:ln>
              <a:solidFill>
                <a:srgbClr val="B92E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箭头: 下 24"/>
            <p:cNvSpPr/>
            <p:nvPr/>
          </p:nvSpPr>
          <p:spPr>
            <a:xfrm rot="16200000">
              <a:off x="11931205" y="1004438"/>
              <a:ext cx="263213" cy="315226"/>
            </a:xfrm>
            <a:prstGeom prst="downArrow">
              <a:avLst/>
            </a:prstGeom>
            <a:solidFill>
              <a:srgbClr val="B92E32"/>
            </a:solidFill>
            <a:ln>
              <a:solidFill>
                <a:srgbClr val="B92E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 name="直接连接符 4"/>
            <p:cNvCxnSpPr/>
            <p:nvPr/>
          </p:nvCxnSpPr>
          <p:spPr>
            <a:xfrm>
              <a:off x="0" y="1162050"/>
              <a:ext cx="12192000"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grpSp>
      <p:grpSp>
        <p:nvGrpSpPr>
          <p:cNvPr id="18" name="组合 17"/>
          <p:cNvGrpSpPr/>
          <p:nvPr/>
        </p:nvGrpSpPr>
        <p:grpSpPr>
          <a:xfrm>
            <a:off x="138616" y="1689927"/>
            <a:ext cx="8383710" cy="2183487"/>
            <a:chOff x="349322" y="2845942"/>
            <a:chExt cx="8383710" cy="2183487"/>
          </a:xfrm>
        </p:grpSpPr>
        <p:sp>
          <p:nvSpPr>
            <p:cNvPr id="7" name="TextBox 6"/>
            <p:cNvSpPr txBox="1"/>
            <p:nvPr/>
          </p:nvSpPr>
          <p:spPr>
            <a:xfrm>
              <a:off x="3308280" y="2845942"/>
              <a:ext cx="2393879" cy="523220"/>
            </a:xfrm>
            <a:prstGeom prst="rect">
              <a:avLst/>
            </a:prstGeom>
            <a:noFill/>
          </p:spPr>
          <p:txBody>
            <a:bodyPr wrap="square" rtlCol="0">
              <a:spAutoFit/>
            </a:bodyPr>
            <a:lstStyle/>
            <a:p>
              <a:r>
                <a:rPr lang="zh-CN" altLang="en-US" sz="2800" b="1" dirty="0">
                  <a:latin typeface="华文楷体" panose="02010600040101010101" pitchFamily="2" charset="-122"/>
                  <a:ea typeface="华文楷体" panose="02010600040101010101" pitchFamily="2" charset="-122"/>
                </a:rPr>
                <a:t>戊戌维新运动</a:t>
              </a:r>
            </a:p>
          </p:txBody>
        </p:sp>
        <p:sp>
          <p:nvSpPr>
            <p:cNvPr id="8" name="左大括号 7"/>
            <p:cNvSpPr/>
            <p:nvPr/>
          </p:nvSpPr>
          <p:spPr>
            <a:xfrm rot="5400000">
              <a:off x="4286558" y="464573"/>
              <a:ext cx="422576" cy="6221673"/>
            </a:xfrm>
            <a:prstGeom prst="leftBrace">
              <a:avLst>
                <a:gd name="adj1" fmla="val 0"/>
                <a:gd name="adj2" fmla="val 49835"/>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zh-CN" altLang="en-US"/>
            </a:p>
          </p:txBody>
        </p:sp>
        <p:sp>
          <p:nvSpPr>
            <p:cNvPr id="9" name="TextBox 8"/>
            <p:cNvSpPr txBox="1"/>
            <p:nvPr/>
          </p:nvSpPr>
          <p:spPr>
            <a:xfrm>
              <a:off x="349322" y="3791164"/>
              <a:ext cx="2137024" cy="1198880"/>
            </a:xfrm>
            <a:prstGeom prst="rect">
              <a:avLst/>
            </a:prstGeom>
            <a:noFill/>
          </p:spPr>
          <p:txBody>
            <a:bodyPr wrap="square" rtlCol="0">
              <a:spAutoFit/>
            </a:bodyPr>
            <a:lstStyle/>
            <a:p>
              <a:r>
                <a:rPr lang="zh-CN" altLang="en-US" sz="2400" b="1" dirty="0">
                  <a:solidFill>
                    <a:schemeClr val="tx1">
                      <a:lumMod val="95000"/>
                      <a:lumOff val="5000"/>
                    </a:schemeClr>
                  </a:solidFill>
                  <a:latin typeface="楷体" panose="02010609060101010101" pitchFamily="49" charset="-122"/>
                  <a:ea typeface="楷体" panose="02010609060101010101" pitchFamily="49" charset="-122"/>
                </a:rPr>
                <a:t>政治改良运动，</a:t>
              </a:r>
            </a:p>
            <a:p>
              <a:r>
                <a:rPr lang="zh-CN" altLang="en-US" sz="2400" b="1" dirty="0">
                  <a:solidFill>
                    <a:schemeClr val="tx1">
                      <a:lumMod val="95000"/>
                      <a:lumOff val="5000"/>
                    </a:schemeClr>
                  </a:solidFill>
                  <a:latin typeface="楷体" panose="02010609060101010101" pitchFamily="49" charset="-122"/>
                  <a:ea typeface="楷体" panose="02010609060101010101" pitchFamily="49" charset="-122"/>
                </a:rPr>
                <a:t>开始学习西方先进政治制度</a:t>
              </a:r>
            </a:p>
          </p:txBody>
        </p:sp>
        <p:sp>
          <p:nvSpPr>
            <p:cNvPr id="10" name="TextBox 9"/>
            <p:cNvSpPr txBox="1"/>
            <p:nvPr/>
          </p:nvSpPr>
          <p:spPr>
            <a:xfrm>
              <a:off x="3522324" y="3830549"/>
              <a:ext cx="2118187" cy="1198880"/>
            </a:xfrm>
            <a:prstGeom prst="rect">
              <a:avLst/>
            </a:prstGeom>
            <a:noFill/>
          </p:spPr>
          <p:txBody>
            <a:bodyPr wrap="square" rtlCol="0">
              <a:spAutoFit/>
            </a:bodyPr>
            <a:lstStyle/>
            <a:p>
              <a:r>
                <a:rPr lang="zh-CN" altLang="en-US" sz="2400" b="1" dirty="0">
                  <a:latin typeface="楷体" panose="02010609060101010101" pitchFamily="49" charset="-122"/>
                  <a:ea typeface="楷体" panose="02010609060101010101" pitchFamily="49" charset="-122"/>
                </a:rPr>
                <a:t>思想启蒙运动，</a:t>
              </a:r>
            </a:p>
            <a:p>
              <a:r>
                <a:rPr lang="zh-CN" altLang="en-US" sz="2400" b="1" dirty="0">
                  <a:latin typeface="楷体" panose="02010609060101010101" pitchFamily="49" charset="-122"/>
                  <a:ea typeface="楷体" panose="02010609060101010101" pitchFamily="49" charset="-122"/>
                </a:rPr>
                <a:t>传播了西方民主启蒙思想</a:t>
              </a:r>
            </a:p>
          </p:txBody>
        </p:sp>
        <p:sp>
          <p:nvSpPr>
            <p:cNvPr id="11" name="TextBox 10"/>
            <p:cNvSpPr txBox="1"/>
            <p:nvPr/>
          </p:nvSpPr>
          <p:spPr>
            <a:xfrm>
              <a:off x="6625115" y="3789457"/>
              <a:ext cx="2107917" cy="1198880"/>
            </a:xfrm>
            <a:prstGeom prst="rect">
              <a:avLst/>
            </a:prstGeom>
            <a:noFill/>
          </p:spPr>
          <p:txBody>
            <a:bodyPr wrap="square" rtlCol="0">
              <a:spAutoFit/>
            </a:bodyPr>
            <a:lstStyle/>
            <a:p>
              <a:r>
                <a:rPr lang="zh-CN" altLang="en-US" sz="2400" b="1" dirty="0">
                  <a:latin typeface="楷体" panose="02010609060101010101" pitchFamily="49" charset="-122"/>
                  <a:ea typeface="楷体" panose="02010609060101010101" pitchFamily="49" charset="-122"/>
                </a:rPr>
                <a:t>爱国救亡运动，</a:t>
              </a:r>
            </a:p>
            <a:p>
              <a:r>
                <a:rPr lang="zh-CN" altLang="en-US" sz="2400" b="1" dirty="0">
                  <a:latin typeface="楷体" panose="02010609060101010101" pitchFamily="49" charset="-122"/>
                  <a:ea typeface="楷体" panose="02010609060101010101" pitchFamily="49" charset="-122"/>
                </a:rPr>
                <a:t>力图走改良的</a:t>
              </a:r>
              <a:r>
                <a:rPr lang="zh-CN" altLang="en-US" sz="2400" b="1" dirty="0">
                  <a:latin typeface="楷体" panose="02010609060101010101" pitchFamily="49" charset="-122"/>
                  <a:ea typeface="楷体" panose="02010609060101010101" pitchFamily="49" charset="-122"/>
                  <a:sym typeface="+mn-ea"/>
                </a:rPr>
                <a:t>救国</a:t>
              </a:r>
              <a:r>
                <a:rPr lang="zh-CN" altLang="en-US" sz="2400" b="1" dirty="0">
                  <a:latin typeface="楷体" panose="02010609060101010101" pitchFamily="49" charset="-122"/>
                  <a:ea typeface="楷体" panose="02010609060101010101" pitchFamily="49" charset="-122"/>
                </a:rPr>
                <a:t>道路</a:t>
              </a:r>
            </a:p>
          </p:txBody>
        </p:sp>
        <p:cxnSp>
          <p:nvCxnSpPr>
            <p:cNvPr id="15" name="直接连接符 14"/>
            <p:cNvCxnSpPr/>
            <p:nvPr/>
          </p:nvCxnSpPr>
          <p:spPr>
            <a:xfrm>
              <a:off x="4510355" y="3585682"/>
              <a:ext cx="0" cy="236305"/>
            </a:xfrm>
            <a:prstGeom prst="line">
              <a:avLst/>
            </a:prstGeom>
          </p:spPr>
          <p:style>
            <a:lnRef idx="3">
              <a:schemeClr val="dk1"/>
            </a:lnRef>
            <a:fillRef idx="0">
              <a:schemeClr val="dk1"/>
            </a:fillRef>
            <a:effectRef idx="2">
              <a:schemeClr val="dk1"/>
            </a:effectRef>
            <a:fontRef idx="minor">
              <a:schemeClr val="tx1"/>
            </a:fontRef>
          </p:style>
        </p:cxnSp>
      </p:grpSp>
      <p:sp>
        <p:nvSpPr>
          <p:cNvPr id="19" name="TextBox 18"/>
          <p:cNvSpPr txBox="1"/>
          <p:nvPr/>
        </p:nvSpPr>
        <p:spPr>
          <a:xfrm>
            <a:off x="1478311" y="235426"/>
            <a:ext cx="6124556" cy="484748"/>
          </a:xfrm>
          <a:prstGeom prst="rect">
            <a:avLst/>
          </a:prstGeom>
          <a:noFill/>
        </p:spPr>
        <p:txBody>
          <a:bodyPr wrap="square" lIns="68580" tIns="34290" rIns="68580" bIns="34290" rtlCol="0">
            <a:spAutoFit/>
          </a:bodyPr>
          <a:lstStyle/>
          <a:p>
            <a:r>
              <a:rPr lang="zh-CN" altLang="en-US" sz="2700" dirty="0">
                <a:latin typeface="华文新魏" panose="02010800040101010101" pitchFamily="2" charset="-122"/>
                <a:ea typeface="华文新魏" panose="02010800040101010101" pitchFamily="2" charset="-122"/>
              </a:rPr>
              <a:t>爱国和变革的共存，救亡与启蒙的交织</a:t>
            </a:r>
          </a:p>
        </p:txBody>
      </p:sp>
      <p:cxnSp>
        <p:nvCxnSpPr>
          <p:cNvPr id="17" name="直接连接符 16"/>
          <p:cNvCxnSpPr/>
          <p:nvPr/>
        </p:nvCxnSpPr>
        <p:spPr>
          <a:xfrm rot="16200000">
            <a:off x="458470" y="4370070"/>
            <a:ext cx="0" cy="916940"/>
          </a:xfrm>
          <a:prstGeom prst="line">
            <a:avLst/>
          </a:prstGeom>
        </p:spPr>
        <p:style>
          <a:lnRef idx="1">
            <a:schemeClr val="dk1"/>
          </a:lnRef>
          <a:fillRef idx="0">
            <a:schemeClr val="dk1"/>
          </a:fillRef>
          <a:effectRef idx="0">
            <a:schemeClr val="dk1"/>
          </a:effectRef>
          <a:fontRef idx="minor">
            <a:schemeClr val="tx1"/>
          </a:fontRef>
        </p:style>
      </p:cxnSp>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up)">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wipe(down)">
                                      <p:cBhvr>
                                        <p:cTn id="1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427167" y="804672"/>
            <a:ext cx="4289679" cy="2640330"/>
          </a:xfrm>
        </p:spPr>
        <p:txBody>
          <a:bodyPr/>
          <a:lstStyle/>
          <a:p>
            <a:r>
              <a:rPr lang="zh-CN" altLang="en-US" dirty="0" smtClean="0"/>
              <a:t>义和团运动</a:t>
            </a:r>
            <a:endParaRPr lang="zh-CN" altLang="en-US" dirty="0"/>
          </a:p>
        </p:txBody>
      </p:sp>
      <p:sp>
        <p:nvSpPr>
          <p:cNvPr id="3" name="文本框 2"/>
          <p:cNvSpPr txBox="1"/>
          <p:nvPr/>
        </p:nvSpPr>
        <p:spPr>
          <a:xfrm>
            <a:off x="920750" y="4067810"/>
            <a:ext cx="8107680" cy="829945"/>
          </a:xfrm>
          <a:prstGeom prst="rect">
            <a:avLst/>
          </a:prstGeom>
          <a:noFill/>
        </p:spPr>
        <p:txBody>
          <a:bodyPr wrap="none" rtlCol="0">
            <a:spAutoFit/>
          </a:bodyPr>
          <a:lstStyle/>
          <a:p>
            <a:r>
              <a:rPr lang="zh-CN" altLang="en-US" sz="4800"/>
              <a:t>农民阶级自发的反帝爱国运动</a:t>
            </a:r>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PA" val="v4.2.0"/>
</p:tagLst>
</file>

<file path=ppt/tags/tag2.xml><?xml version="1.0" encoding="utf-8"?>
<p:tagLst xmlns:a="http://schemas.openxmlformats.org/drawingml/2006/main" xmlns:r="http://schemas.openxmlformats.org/officeDocument/2006/relationships" xmlns:p="http://schemas.openxmlformats.org/presentationml/2006/main">
  <p:tag name="PA" val="v4.2.0"/>
</p:tagLst>
</file>

<file path=ppt/tags/tag3.xml><?xml version="1.0" encoding="utf-8"?>
<p:tagLst xmlns:a="http://schemas.openxmlformats.org/drawingml/2006/main" xmlns:r="http://schemas.openxmlformats.org/officeDocument/2006/relationships" xmlns:p="http://schemas.openxmlformats.org/presentationml/2006/main">
  <p:tag name="PA" val="v4.2.0"/>
</p:tagLst>
</file>

<file path=ppt/tags/tag4.xml><?xml version="1.0" encoding="utf-8"?>
<p:tagLst xmlns:a="http://schemas.openxmlformats.org/drawingml/2006/main" xmlns:r="http://schemas.openxmlformats.org/officeDocument/2006/relationships" xmlns:p="http://schemas.openxmlformats.org/presentationml/2006/main">
  <p:tag name="PA" val="v4.2.0"/>
</p:tagLst>
</file>

<file path=ppt/tags/tag5.xml><?xml version="1.0" encoding="utf-8"?>
<p:tagLst xmlns:a="http://schemas.openxmlformats.org/drawingml/2006/main" xmlns:r="http://schemas.openxmlformats.org/officeDocument/2006/relationships" xmlns:p="http://schemas.openxmlformats.org/presentationml/2006/main">
  <p:tag name="PA" val="v4.2.0"/>
</p:tagLst>
</file>

<file path=ppt/tags/tag6.xml><?xml version="1.0" encoding="utf-8"?>
<p:tagLst xmlns:a="http://schemas.openxmlformats.org/drawingml/2006/main" xmlns:r="http://schemas.openxmlformats.org/officeDocument/2006/relationships" xmlns:p="http://schemas.openxmlformats.org/presentationml/2006/main">
  <p:tag name="PA" val="v4.2.0"/>
</p:tagLst>
</file>

<file path=ppt/tags/tag7.xml><?xml version="1.0" encoding="utf-8"?>
<p:tagLst xmlns:a="http://schemas.openxmlformats.org/drawingml/2006/main" xmlns:r="http://schemas.openxmlformats.org/officeDocument/2006/relationships" xmlns:p="http://schemas.openxmlformats.org/presentationml/2006/main">
  <p:tag name="KSO_WM_UNIT_TABLE_BEAUTIFY" val="smartTable{23790b22-5701-4221-af1d-21bb31a2f14f}"/>
</p:tagLst>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_rels/theme5.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FFC000"/>
        </a:solidFill>
        <a:ln w="12700">
          <a:noFill/>
        </a:ln>
        <a:scene3d>
          <a:camera prst="orthographicFront"/>
          <a:lightRig rig="flood" dir="t">
            <a:rot lat="0" lon="0" rev="1800000"/>
          </a:lightRig>
        </a:scene3d>
        <a:sp3d>
          <a:bevelT h="101600"/>
          <a:bevelB h="101600"/>
        </a:sp3d>
      </a:spPr>
      <a:bodyPr rot="0" spcFirstLastPara="0" vertOverflow="overflow" horzOverflow="overflow" vert="horz" wrap="square" lIns="91440" tIns="45720" rIns="91440" bIns="45720" numCol="1" spcCol="0" rtlCol="0" fromWordArt="0" anchor="ctr" anchorCtr="0" forceAA="0" compatLnSpc="1">
        <a:noAutofit/>
      </a:bodyPr>
      <a:lstStyle>
        <a:defPPr>
          <a:defRPr sz="2400" b="1" kern="100" dirty="0">
            <a:solidFill>
              <a:prstClr val="black"/>
            </a:solidFill>
            <a:latin typeface="微软雅黑" panose="020B0503020204020204" pitchFamily="34" charset="-122"/>
            <a:ea typeface="微软雅黑" panose="020B0503020204020204" pitchFamily="34" charset="-122"/>
            <a:cs typeface="Arial" panose="020B0604020202020204"/>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木活字">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5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1_木活字">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自定义 2">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F79646"/>
      </a:hlink>
      <a:folHlink>
        <a:srgbClr val="F79646"/>
      </a:folHlink>
    </a:clrScheme>
    <a:fontScheme name="Office 主题​​">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默认设计模板">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TotalTime>
  <Words>2731</Words>
  <Application>Microsoft Office PowerPoint</Application>
  <PresentationFormat>全屏显示(16:9)</PresentationFormat>
  <Paragraphs>207</Paragraphs>
  <Slides>33</Slides>
  <Notes>6</Notes>
  <HiddenSlides>0</HiddenSlides>
  <MMClips>0</MMClips>
  <ScaleCrop>false</ScaleCrop>
  <HeadingPairs>
    <vt:vector size="6" baseType="variant">
      <vt:variant>
        <vt:lpstr>已用的字体</vt:lpstr>
      </vt:variant>
      <vt:variant>
        <vt:i4>21</vt:i4>
      </vt:variant>
      <vt:variant>
        <vt:lpstr>主题</vt:lpstr>
      </vt:variant>
      <vt:variant>
        <vt:i4>8</vt:i4>
      </vt:variant>
      <vt:variant>
        <vt:lpstr>幻灯片标题</vt:lpstr>
      </vt:variant>
      <vt:variant>
        <vt:i4>33</vt:i4>
      </vt:variant>
    </vt:vector>
  </HeadingPairs>
  <TitlesOfParts>
    <vt:vector size="62" baseType="lpstr">
      <vt:lpstr>Arial Unicode MS</vt:lpstr>
      <vt:lpstr>Rockwell</vt:lpstr>
      <vt:lpstr>Rockwell Condensed</vt:lpstr>
      <vt:lpstr>等线</vt:lpstr>
      <vt:lpstr>等线 Light</vt:lpstr>
      <vt:lpstr>方正粗黑宋简体</vt:lpstr>
      <vt:lpstr>方正姚体</vt:lpstr>
      <vt:lpstr>黑体</vt:lpstr>
      <vt:lpstr>华文行楷</vt:lpstr>
      <vt:lpstr>华文楷体</vt:lpstr>
      <vt:lpstr>华文隶书</vt:lpstr>
      <vt:lpstr>华文新魏</vt:lpstr>
      <vt:lpstr>楷体</vt:lpstr>
      <vt:lpstr>宋体</vt:lpstr>
      <vt:lpstr>微软雅黑</vt:lpstr>
      <vt:lpstr>幼圆</vt:lpstr>
      <vt:lpstr>Arial</vt:lpstr>
      <vt:lpstr>Calibri</vt:lpstr>
      <vt:lpstr>Calibri Light</vt:lpstr>
      <vt:lpstr>Times New Roman</vt:lpstr>
      <vt:lpstr>Wingdings</vt:lpstr>
      <vt:lpstr>Office 主题​​</vt:lpstr>
      <vt:lpstr>2_木活字</vt:lpstr>
      <vt:lpstr>1_Office 主题​​</vt:lpstr>
      <vt:lpstr>5_Office 主题​​</vt:lpstr>
      <vt:lpstr>1_木活字</vt:lpstr>
      <vt:lpstr>Office Theme</vt:lpstr>
      <vt:lpstr>1_Office Theme</vt:lpstr>
      <vt:lpstr>默认设计模板</vt:lpstr>
      <vt:lpstr>PowerPoint 演示文稿</vt:lpstr>
      <vt:lpstr>PowerPoint 演示文稿</vt:lpstr>
      <vt:lpstr>戊戌变法运动</vt:lpstr>
      <vt:lpstr>PowerPoint 演示文稿</vt:lpstr>
      <vt:lpstr>PowerPoint 演示文稿</vt:lpstr>
      <vt:lpstr>PowerPoint 演示文稿</vt:lpstr>
      <vt:lpstr>PowerPoint 演示文稿</vt:lpstr>
      <vt:lpstr>PowerPoint 演示文稿</vt:lpstr>
      <vt:lpstr>义和团运动</vt:lpstr>
      <vt:lpstr>PowerPoint 演示文稿</vt:lpstr>
      <vt:lpstr>PowerPoint 演示文稿</vt:lpstr>
      <vt:lpstr>PowerPoint 演示文稿</vt:lpstr>
      <vt:lpstr>PowerPoint 演示文稿</vt:lpstr>
      <vt:lpstr>PowerPoint 演示文稿</vt:lpstr>
      <vt:lpstr>八国联军侵华</vt:lpstr>
      <vt:lpstr>PowerPoint 演示文稿</vt:lpstr>
      <vt:lpstr>PowerPoint 演示文稿</vt:lpstr>
      <vt:lpstr>PowerPoint 演示文稿</vt:lpstr>
      <vt:lpstr>PowerPoint 演示文稿</vt:lpstr>
      <vt:lpstr>PowerPoint 演示文稿</vt:lpstr>
      <vt:lpstr>PowerPoint 演示文稿</vt:lpstr>
      <vt:lpstr>民族危机的加深</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dell</dc:creator>
  <cp:lastModifiedBy>admin</cp:lastModifiedBy>
  <cp:revision>164</cp:revision>
  <dcterms:created xsi:type="dcterms:W3CDTF">2018-12-06T07:04:00Z</dcterms:created>
  <dcterms:modified xsi:type="dcterms:W3CDTF">2021-03-15T03:13:59Z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2052-11.1.0.10314</vt:lpwstr>
  </property>
</Properties>
</file>